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2" r:id="rId2"/>
    <p:sldId id="257" r:id="rId3"/>
    <p:sldId id="261" r:id="rId4"/>
    <p:sldId id="263" r:id="rId5"/>
    <p:sldId id="265" r:id="rId6"/>
    <p:sldId id="266" r:id="rId7"/>
    <p:sldId id="264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D08E244-4EC6-43E9-A96C-B2955EC85AFA}" v="25" dt="2025-02-10T19:29:54.684"/>
    <p1510:client id="{864D3E26-E2BA-49BB-8378-6E675BE00657}" v="63" dt="2025-02-11T14:13:58.3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3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n Geeding" userId="6f3bd81a-fda0-4cc9-b30c-8938d97f7081" providerId="ADAL" clId="{864D3E26-E2BA-49BB-8378-6E675BE00657}"/>
    <pc:docChg chg="undo custSel modSld">
      <pc:chgData name="Ben Geeding" userId="6f3bd81a-fda0-4cc9-b30c-8938d97f7081" providerId="ADAL" clId="{864D3E26-E2BA-49BB-8378-6E675BE00657}" dt="2025-02-11T14:43:50.402" v="600" actId="20577"/>
      <pc:docMkLst>
        <pc:docMk/>
      </pc:docMkLst>
      <pc:sldChg chg="modSp">
        <pc:chgData name="Ben Geeding" userId="6f3bd81a-fda0-4cc9-b30c-8938d97f7081" providerId="ADAL" clId="{864D3E26-E2BA-49BB-8378-6E675BE00657}" dt="2025-02-11T14:13:28.336" v="145"/>
        <pc:sldMkLst>
          <pc:docMk/>
          <pc:sldMk cId="1637462943" sldId="262"/>
        </pc:sldMkLst>
        <pc:graphicFrameChg chg="mod">
          <ac:chgData name="Ben Geeding" userId="6f3bd81a-fda0-4cc9-b30c-8938d97f7081" providerId="ADAL" clId="{864D3E26-E2BA-49BB-8378-6E675BE00657}" dt="2025-02-11T14:13:28.336" v="145"/>
          <ac:graphicFrameMkLst>
            <pc:docMk/>
            <pc:sldMk cId="1637462943" sldId="262"/>
            <ac:graphicFrameMk id="9" creationId="{F3EDFB4F-639D-41CE-BFA3-A2D6204C4B1B}"/>
          </ac:graphicFrameMkLst>
        </pc:graphicFrameChg>
      </pc:sldChg>
      <pc:sldChg chg="modSp mod">
        <pc:chgData name="Ben Geeding" userId="6f3bd81a-fda0-4cc9-b30c-8938d97f7081" providerId="ADAL" clId="{864D3E26-E2BA-49BB-8378-6E675BE00657}" dt="2025-02-11T14:19:54.713" v="543" actId="6549"/>
        <pc:sldMkLst>
          <pc:docMk/>
          <pc:sldMk cId="2120288490" sldId="263"/>
        </pc:sldMkLst>
        <pc:spChg chg="mod">
          <ac:chgData name="Ben Geeding" userId="6f3bd81a-fda0-4cc9-b30c-8938d97f7081" providerId="ADAL" clId="{864D3E26-E2BA-49BB-8378-6E675BE00657}" dt="2025-02-11T14:11:59.330" v="94" actId="6549"/>
          <ac:spMkLst>
            <pc:docMk/>
            <pc:sldMk cId="2120288490" sldId="263"/>
            <ac:spMk id="4" creationId="{673EB901-A9CF-C064-F2A8-9BCD8DF3F5B6}"/>
          </ac:spMkLst>
        </pc:spChg>
        <pc:spChg chg="mod">
          <ac:chgData name="Ben Geeding" userId="6f3bd81a-fda0-4cc9-b30c-8938d97f7081" providerId="ADAL" clId="{864D3E26-E2BA-49BB-8378-6E675BE00657}" dt="2025-02-11T14:19:54.713" v="543" actId="6549"/>
          <ac:spMkLst>
            <pc:docMk/>
            <pc:sldMk cId="2120288490" sldId="263"/>
            <ac:spMk id="5" creationId="{F2E482EB-1135-8F11-9215-7100CA4C23BF}"/>
          </ac:spMkLst>
        </pc:spChg>
      </pc:sldChg>
      <pc:sldChg chg="modSp mod">
        <pc:chgData name="Ben Geeding" userId="6f3bd81a-fda0-4cc9-b30c-8938d97f7081" providerId="ADAL" clId="{864D3E26-E2BA-49BB-8378-6E675BE00657}" dt="2025-02-11T14:16:16.176" v="175" actId="1076"/>
        <pc:sldMkLst>
          <pc:docMk/>
          <pc:sldMk cId="635986415" sldId="264"/>
        </pc:sldMkLst>
        <pc:spChg chg="mod">
          <ac:chgData name="Ben Geeding" userId="6f3bd81a-fda0-4cc9-b30c-8938d97f7081" providerId="ADAL" clId="{864D3E26-E2BA-49BB-8378-6E675BE00657}" dt="2025-02-11T14:16:16.176" v="175" actId="1076"/>
          <ac:spMkLst>
            <pc:docMk/>
            <pc:sldMk cId="635986415" sldId="264"/>
            <ac:spMk id="5" creationId="{7F2CF4E1-695D-81AC-A72D-FD55FEF09247}"/>
          </ac:spMkLst>
        </pc:spChg>
        <pc:spChg chg="mod">
          <ac:chgData name="Ben Geeding" userId="6f3bd81a-fda0-4cc9-b30c-8938d97f7081" providerId="ADAL" clId="{864D3E26-E2BA-49BB-8378-6E675BE00657}" dt="2025-02-11T14:15:30.911" v="172" actId="20577"/>
          <ac:spMkLst>
            <pc:docMk/>
            <pc:sldMk cId="635986415" sldId="264"/>
            <ac:spMk id="8" creationId="{5AB4E2AD-10B8-3029-380B-F22C0D563A65}"/>
          </ac:spMkLst>
        </pc:spChg>
      </pc:sldChg>
      <pc:sldChg chg="modSp mod">
        <pc:chgData name="Ben Geeding" userId="6f3bd81a-fda0-4cc9-b30c-8938d97f7081" providerId="ADAL" clId="{864D3E26-E2BA-49BB-8378-6E675BE00657}" dt="2025-02-11T14:12:11.839" v="111" actId="20577"/>
        <pc:sldMkLst>
          <pc:docMk/>
          <pc:sldMk cId="1629234307" sldId="265"/>
        </pc:sldMkLst>
        <pc:spChg chg="mod">
          <ac:chgData name="Ben Geeding" userId="6f3bd81a-fda0-4cc9-b30c-8938d97f7081" providerId="ADAL" clId="{864D3E26-E2BA-49BB-8378-6E675BE00657}" dt="2025-02-11T14:12:11.839" v="111" actId="20577"/>
          <ac:spMkLst>
            <pc:docMk/>
            <pc:sldMk cId="1629234307" sldId="265"/>
            <ac:spMk id="9" creationId="{24379AC9-8BA2-5B52-0E19-B4DAED08CF83}"/>
          </ac:spMkLst>
        </pc:spChg>
      </pc:sldChg>
      <pc:sldChg chg="addSp delSp modSp mod">
        <pc:chgData name="Ben Geeding" userId="6f3bd81a-fda0-4cc9-b30c-8938d97f7081" providerId="ADAL" clId="{864D3E26-E2BA-49BB-8378-6E675BE00657}" dt="2025-02-11T14:43:50.402" v="600" actId="20577"/>
        <pc:sldMkLst>
          <pc:docMk/>
          <pc:sldMk cId="1766484705" sldId="266"/>
        </pc:sldMkLst>
        <pc:spChg chg="mod">
          <ac:chgData name="Ben Geeding" userId="6f3bd81a-fda0-4cc9-b30c-8938d97f7081" providerId="ADAL" clId="{864D3E26-E2BA-49BB-8378-6E675BE00657}" dt="2025-02-11T14:43:50.402" v="600" actId="20577"/>
          <ac:spMkLst>
            <pc:docMk/>
            <pc:sldMk cId="1766484705" sldId="266"/>
            <ac:spMk id="2" creationId="{4B67085A-76E9-4DF2-B72D-524B42166008}"/>
          </ac:spMkLst>
        </pc:spChg>
        <pc:spChg chg="add del mod">
          <ac:chgData name="Ben Geeding" userId="6f3bd81a-fda0-4cc9-b30c-8938d97f7081" providerId="ADAL" clId="{864D3E26-E2BA-49BB-8378-6E675BE00657}" dt="2025-02-10T19:41:01" v="5" actId="22"/>
          <ac:spMkLst>
            <pc:docMk/>
            <pc:sldMk cId="1766484705" sldId="266"/>
            <ac:spMk id="4" creationId="{505CC805-BAA7-9A20-4064-F92D4EED15E9}"/>
          </ac:spMkLst>
        </pc:spChg>
        <pc:spChg chg="del">
          <ac:chgData name="Ben Geeding" userId="6f3bd81a-fda0-4cc9-b30c-8938d97f7081" providerId="ADAL" clId="{864D3E26-E2BA-49BB-8378-6E675BE00657}" dt="2025-02-10T19:41:58.359" v="19" actId="478"/>
          <ac:spMkLst>
            <pc:docMk/>
            <pc:sldMk cId="1766484705" sldId="266"/>
            <ac:spMk id="5" creationId="{09E856BB-9C49-D633-80B2-575322E5EC0D}"/>
          </ac:spMkLst>
        </pc:spChg>
        <pc:spChg chg="mod">
          <ac:chgData name="Ben Geeding" userId="6f3bd81a-fda0-4cc9-b30c-8938d97f7081" providerId="ADAL" clId="{864D3E26-E2BA-49BB-8378-6E675BE00657}" dt="2025-02-11T14:12:19.253" v="128" actId="20577"/>
          <ac:spMkLst>
            <pc:docMk/>
            <pc:sldMk cId="1766484705" sldId="266"/>
            <ac:spMk id="6" creationId="{A5DE3F8F-0E93-AAD3-F5A6-6ED6D3946D80}"/>
          </ac:spMkLst>
        </pc:spChg>
        <pc:spChg chg="add mod">
          <ac:chgData name="Ben Geeding" userId="6f3bd81a-fda0-4cc9-b30c-8938d97f7081" providerId="ADAL" clId="{864D3E26-E2BA-49BB-8378-6E675BE00657}" dt="2025-02-10T19:41:54.169" v="18" actId="20577"/>
          <ac:spMkLst>
            <pc:docMk/>
            <pc:sldMk cId="1766484705" sldId="266"/>
            <ac:spMk id="9" creationId="{548E8DDD-6C9D-E488-2509-6C232BFCF074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6FF5BFC-67C2-4557-A467-EB895A97937A}" type="doc">
      <dgm:prSet loTypeId="urn:microsoft.com/office/officeart/2009/3/layout/HorizontalOrganization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7401353-BFEA-4CDF-8F53-5759CE2B34BB}">
      <dgm:prSet/>
      <dgm:spPr/>
      <dgm:t>
        <a:bodyPr/>
        <a:lstStyle/>
        <a:p>
          <a:r>
            <a:rPr lang="en-US" b="1" dirty="0"/>
            <a:t>Agenda</a:t>
          </a:r>
          <a:endParaRPr lang="en-US" dirty="0"/>
        </a:p>
      </dgm:t>
    </dgm:pt>
    <dgm:pt modelId="{F488458F-E1C1-4121-A67F-C7E2FAEB7ABC}" type="parTrans" cxnId="{6B0407C4-30EE-4F7F-BA21-30B03128A0EF}">
      <dgm:prSet/>
      <dgm:spPr/>
      <dgm:t>
        <a:bodyPr/>
        <a:lstStyle/>
        <a:p>
          <a:endParaRPr lang="en-US"/>
        </a:p>
      </dgm:t>
    </dgm:pt>
    <dgm:pt modelId="{749507EA-6F05-4901-9671-8DCA4316B48D}" type="sibTrans" cxnId="{6B0407C4-30EE-4F7F-BA21-30B03128A0EF}">
      <dgm:prSet/>
      <dgm:spPr/>
      <dgm:t>
        <a:bodyPr/>
        <a:lstStyle/>
        <a:p>
          <a:endParaRPr lang="en-US"/>
        </a:p>
      </dgm:t>
    </dgm:pt>
    <dgm:pt modelId="{45646A31-9D85-47E1-BB5F-79B6AF2000C1}">
      <dgm:prSet/>
      <dgm:spPr/>
      <dgm:t>
        <a:bodyPr/>
        <a:lstStyle/>
        <a:p>
          <a:r>
            <a:rPr lang="en-US" dirty="0"/>
            <a:t>Grant Overview</a:t>
          </a:r>
        </a:p>
      </dgm:t>
    </dgm:pt>
    <dgm:pt modelId="{AFFEA142-1AB2-447E-BABF-7F1A7FE828C6}" type="parTrans" cxnId="{532C87D7-FA43-4B10-B6B0-974616630BDD}">
      <dgm:prSet/>
      <dgm:spPr/>
      <dgm:t>
        <a:bodyPr/>
        <a:lstStyle/>
        <a:p>
          <a:endParaRPr lang="en-US"/>
        </a:p>
      </dgm:t>
    </dgm:pt>
    <dgm:pt modelId="{3F951408-A955-4F0A-88F9-5B956730BB24}" type="sibTrans" cxnId="{532C87D7-FA43-4B10-B6B0-974616630BDD}">
      <dgm:prSet/>
      <dgm:spPr/>
      <dgm:t>
        <a:bodyPr/>
        <a:lstStyle/>
        <a:p>
          <a:endParaRPr lang="en-US"/>
        </a:p>
      </dgm:t>
    </dgm:pt>
    <dgm:pt modelId="{E6F9FB18-159E-4523-8260-74909245397B}">
      <dgm:prSet/>
      <dgm:spPr/>
      <dgm:t>
        <a:bodyPr/>
        <a:lstStyle/>
        <a:p>
          <a:r>
            <a:rPr lang="en-US"/>
            <a:t>Who is Eligible</a:t>
          </a:r>
        </a:p>
      </dgm:t>
    </dgm:pt>
    <dgm:pt modelId="{3E6BE652-5F67-44E5-B786-9D3AC80E2982}" type="parTrans" cxnId="{A42CC2B6-1360-428E-9A0F-015BA3CB9699}">
      <dgm:prSet/>
      <dgm:spPr/>
      <dgm:t>
        <a:bodyPr/>
        <a:lstStyle/>
        <a:p>
          <a:endParaRPr lang="en-US"/>
        </a:p>
      </dgm:t>
    </dgm:pt>
    <dgm:pt modelId="{15307964-5F8E-43F8-BE44-F7430BB82E2C}" type="sibTrans" cxnId="{A42CC2B6-1360-428E-9A0F-015BA3CB9699}">
      <dgm:prSet/>
      <dgm:spPr/>
      <dgm:t>
        <a:bodyPr/>
        <a:lstStyle/>
        <a:p>
          <a:endParaRPr lang="en-US"/>
        </a:p>
      </dgm:t>
    </dgm:pt>
    <dgm:pt modelId="{7B80412F-7187-4279-B7D8-6B1155831E49}">
      <dgm:prSet/>
      <dgm:spPr/>
      <dgm:t>
        <a:bodyPr/>
        <a:lstStyle/>
        <a:p>
          <a:r>
            <a:rPr lang="en-US" dirty="0"/>
            <a:t>How Much Funding is Available</a:t>
          </a:r>
        </a:p>
      </dgm:t>
    </dgm:pt>
    <dgm:pt modelId="{6018DE30-6DE1-4330-93A2-C7F2B8DCF511}" type="parTrans" cxnId="{F971ADA5-12F3-4E9D-9343-CD3896937239}">
      <dgm:prSet/>
      <dgm:spPr/>
      <dgm:t>
        <a:bodyPr/>
        <a:lstStyle/>
        <a:p>
          <a:endParaRPr lang="en-US"/>
        </a:p>
      </dgm:t>
    </dgm:pt>
    <dgm:pt modelId="{1EE8813A-82B0-45DB-9258-7EEF93B170A3}" type="sibTrans" cxnId="{F971ADA5-12F3-4E9D-9343-CD3896937239}">
      <dgm:prSet/>
      <dgm:spPr/>
      <dgm:t>
        <a:bodyPr/>
        <a:lstStyle/>
        <a:p>
          <a:endParaRPr lang="en-US"/>
        </a:p>
      </dgm:t>
    </dgm:pt>
    <dgm:pt modelId="{FE3A3B4F-44DD-4DF4-97C5-D0B103E40FAC}">
      <dgm:prSet/>
      <dgm:spPr/>
      <dgm:t>
        <a:bodyPr/>
        <a:lstStyle/>
        <a:p>
          <a:r>
            <a:rPr lang="en-US" dirty="0"/>
            <a:t>What is Addressed</a:t>
          </a:r>
        </a:p>
      </dgm:t>
    </dgm:pt>
    <dgm:pt modelId="{1A79C035-4F06-4F76-83D4-616D3815721D}" type="parTrans" cxnId="{81F9C4B3-A19B-4C3F-A34F-C5BF9BE0B771}">
      <dgm:prSet/>
      <dgm:spPr/>
      <dgm:t>
        <a:bodyPr/>
        <a:lstStyle/>
        <a:p>
          <a:endParaRPr lang="en-US"/>
        </a:p>
      </dgm:t>
    </dgm:pt>
    <dgm:pt modelId="{BAC4E11E-5D59-44D6-8605-5FB43518D8FC}" type="sibTrans" cxnId="{81F9C4B3-A19B-4C3F-A34F-C5BF9BE0B771}">
      <dgm:prSet/>
      <dgm:spPr/>
      <dgm:t>
        <a:bodyPr/>
        <a:lstStyle/>
        <a:p>
          <a:endParaRPr lang="en-US"/>
        </a:p>
      </dgm:t>
    </dgm:pt>
    <dgm:pt modelId="{BC434243-366B-4464-8DE4-E4793BC3DD3F}">
      <dgm:prSet/>
      <dgm:spPr/>
      <dgm:t>
        <a:bodyPr/>
        <a:lstStyle/>
        <a:p>
          <a:r>
            <a:rPr lang="en-US" dirty="0"/>
            <a:t>How to Apply</a:t>
          </a:r>
        </a:p>
      </dgm:t>
    </dgm:pt>
    <dgm:pt modelId="{F16F4BD3-B760-4B9D-98E6-E47215A2EAC8}" type="parTrans" cxnId="{9ED72DFC-BE08-40CB-81E3-5EFB26A30094}">
      <dgm:prSet/>
      <dgm:spPr/>
      <dgm:t>
        <a:bodyPr/>
        <a:lstStyle/>
        <a:p>
          <a:endParaRPr lang="en-US"/>
        </a:p>
      </dgm:t>
    </dgm:pt>
    <dgm:pt modelId="{1B8E8549-097E-497E-928C-920995A89EFD}" type="sibTrans" cxnId="{9ED72DFC-BE08-40CB-81E3-5EFB26A30094}">
      <dgm:prSet/>
      <dgm:spPr/>
      <dgm:t>
        <a:bodyPr/>
        <a:lstStyle/>
        <a:p>
          <a:endParaRPr lang="en-US"/>
        </a:p>
      </dgm:t>
    </dgm:pt>
    <dgm:pt modelId="{9A0B8961-2852-4AB3-AC50-64963A951FA4}">
      <dgm:prSet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en-US" dirty="0"/>
            <a:t>“Nonprofit Security Grant Program (NSGP)” </a:t>
          </a:r>
        </a:p>
      </dgm:t>
    </dgm:pt>
    <dgm:pt modelId="{44AE12DF-859C-43E9-AF0A-1AE9A1E96008}" type="sibTrans" cxnId="{0952C7B6-22BF-4F71-A8CE-0A9AE40C44E4}">
      <dgm:prSet/>
      <dgm:spPr/>
      <dgm:t>
        <a:bodyPr/>
        <a:lstStyle/>
        <a:p>
          <a:endParaRPr lang="en-US"/>
        </a:p>
      </dgm:t>
    </dgm:pt>
    <dgm:pt modelId="{B3D44A1E-40E5-4A4E-AB6C-759F8E5C36CC}" type="parTrans" cxnId="{0952C7B6-22BF-4F71-A8CE-0A9AE40C44E4}">
      <dgm:prSet/>
      <dgm:spPr/>
      <dgm:t>
        <a:bodyPr/>
        <a:lstStyle/>
        <a:p>
          <a:endParaRPr lang="en-US"/>
        </a:p>
      </dgm:t>
    </dgm:pt>
    <dgm:pt modelId="{C28CF91A-71E7-4B71-AE0B-1E638862DB91}" type="pres">
      <dgm:prSet presAssocID="{A6FF5BFC-67C2-4557-A467-EB895A97937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82C1258A-6319-4384-A940-BFF2A86FBA12}" type="pres">
      <dgm:prSet presAssocID="{37401353-BFEA-4CDF-8F53-5759CE2B34BB}" presName="hierRoot1" presStyleCnt="0">
        <dgm:presLayoutVars>
          <dgm:hierBranch val="init"/>
        </dgm:presLayoutVars>
      </dgm:prSet>
      <dgm:spPr/>
    </dgm:pt>
    <dgm:pt modelId="{CC677250-516B-4016-8F7F-323915830852}" type="pres">
      <dgm:prSet presAssocID="{37401353-BFEA-4CDF-8F53-5759CE2B34BB}" presName="rootComposite1" presStyleCnt="0"/>
      <dgm:spPr/>
    </dgm:pt>
    <dgm:pt modelId="{AB4A0F87-7593-4D1A-A131-7E0B84FC9B96}" type="pres">
      <dgm:prSet presAssocID="{37401353-BFEA-4CDF-8F53-5759CE2B34BB}" presName="rootText1" presStyleLbl="node0" presStyleIdx="0" presStyleCnt="2">
        <dgm:presLayoutVars>
          <dgm:chPref val="3"/>
        </dgm:presLayoutVars>
      </dgm:prSet>
      <dgm:spPr/>
    </dgm:pt>
    <dgm:pt modelId="{43366A8C-90BF-4382-8935-26737C2C44EF}" type="pres">
      <dgm:prSet presAssocID="{37401353-BFEA-4CDF-8F53-5759CE2B34BB}" presName="rootConnector1" presStyleLbl="node1" presStyleIdx="0" presStyleCnt="0"/>
      <dgm:spPr/>
    </dgm:pt>
    <dgm:pt modelId="{81F642C1-167E-4174-8FEB-15091460F798}" type="pres">
      <dgm:prSet presAssocID="{37401353-BFEA-4CDF-8F53-5759CE2B34BB}" presName="hierChild2" presStyleCnt="0"/>
      <dgm:spPr/>
    </dgm:pt>
    <dgm:pt modelId="{79F78A80-101B-46E1-ABF0-883C609252B8}" type="pres">
      <dgm:prSet presAssocID="{AFFEA142-1AB2-447E-BABF-7F1A7FE828C6}" presName="Name64" presStyleLbl="parChTrans1D2" presStyleIdx="0" presStyleCnt="5"/>
      <dgm:spPr/>
    </dgm:pt>
    <dgm:pt modelId="{9DF8697A-1D2A-4723-83B6-0D1E3C1AEEE3}" type="pres">
      <dgm:prSet presAssocID="{45646A31-9D85-47E1-BB5F-79B6AF2000C1}" presName="hierRoot2" presStyleCnt="0">
        <dgm:presLayoutVars>
          <dgm:hierBranch val="init"/>
        </dgm:presLayoutVars>
      </dgm:prSet>
      <dgm:spPr/>
    </dgm:pt>
    <dgm:pt modelId="{A5D594A3-F741-460B-B70E-A55C92E21644}" type="pres">
      <dgm:prSet presAssocID="{45646A31-9D85-47E1-BB5F-79B6AF2000C1}" presName="rootComposite" presStyleCnt="0"/>
      <dgm:spPr/>
    </dgm:pt>
    <dgm:pt modelId="{91362481-11C3-4C0A-9A2A-D72C32DC773F}" type="pres">
      <dgm:prSet presAssocID="{45646A31-9D85-47E1-BB5F-79B6AF2000C1}" presName="rootText" presStyleLbl="node2" presStyleIdx="0" presStyleCnt="5">
        <dgm:presLayoutVars>
          <dgm:chPref val="3"/>
        </dgm:presLayoutVars>
      </dgm:prSet>
      <dgm:spPr/>
    </dgm:pt>
    <dgm:pt modelId="{2C16CBFC-CA90-44D1-962E-6DE0B478E011}" type="pres">
      <dgm:prSet presAssocID="{45646A31-9D85-47E1-BB5F-79B6AF2000C1}" presName="rootConnector" presStyleLbl="node2" presStyleIdx="0" presStyleCnt="5"/>
      <dgm:spPr/>
    </dgm:pt>
    <dgm:pt modelId="{80983FEC-982E-4D47-8C99-7A4B4BEE4201}" type="pres">
      <dgm:prSet presAssocID="{45646A31-9D85-47E1-BB5F-79B6AF2000C1}" presName="hierChild4" presStyleCnt="0"/>
      <dgm:spPr/>
    </dgm:pt>
    <dgm:pt modelId="{8F268A74-1106-4BC5-AAAB-A11A20844207}" type="pres">
      <dgm:prSet presAssocID="{45646A31-9D85-47E1-BB5F-79B6AF2000C1}" presName="hierChild5" presStyleCnt="0"/>
      <dgm:spPr/>
    </dgm:pt>
    <dgm:pt modelId="{4A3FB7A6-439E-43BC-B755-A047A8B164B6}" type="pres">
      <dgm:prSet presAssocID="{3E6BE652-5F67-44E5-B786-9D3AC80E2982}" presName="Name64" presStyleLbl="parChTrans1D2" presStyleIdx="1" presStyleCnt="5"/>
      <dgm:spPr/>
    </dgm:pt>
    <dgm:pt modelId="{20566520-A342-438A-8A84-092D8B992ACF}" type="pres">
      <dgm:prSet presAssocID="{E6F9FB18-159E-4523-8260-74909245397B}" presName="hierRoot2" presStyleCnt="0">
        <dgm:presLayoutVars>
          <dgm:hierBranch val="init"/>
        </dgm:presLayoutVars>
      </dgm:prSet>
      <dgm:spPr/>
    </dgm:pt>
    <dgm:pt modelId="{8B158138-1D67-4C91-956E-73BF3F2B92F5}" type="pres">
      <dgm:prSet presAssocID="{E6F9FB18-159E-4523-8260-74909245397B}" presName="rootComposite" presStyleCnt="0"/>
      <dgm:spPr/>
    </dgm:pt>
    <dgm:pt modelId="{A9081126-61D3-45E5-8389-EE0408690ACE}" type="pres">
      <dgm:prSet presAssocID="{E6F9FB18-159E-4523-8260-74909245397B}" presName="rootText" presStyleLbl="node2" presStyleIdx="1" presStyleCnt="5">
        <dgm:presLayoutVars>
          <dgm:chPref val="3"/>
        </dgm:presLayoutVars>
      </dgm:prSet>
      <dgm:spPr/>
    </dgm:pt>
    <dgm:pt modelId="{D0DAB32D-E1F8-402D-AB16-B7B8F50748C9}" type="pres">
      <dgm:prSet presAssocID="{E6F9FB18-159E-4523-8260-74909245397B}" presName="rootConnector" presStyleLbl="node2" presStyleIdx="1" presStyleCnt="5"/>
      <dgm:spPr/>
    </dgm:pt>
    <dgm:pt modelId="{D7E3192C-6DA7-4E0D-A92A-F2B1AAE89F88}" type="pres">
      <dgm:prSet presAssocID="{E6F9FB18-159E-4523-8260-74909245397B}" presName="hierChild4" presStyleCnt="0"/>
      <dgm:spPr/>
    </dgm:pt>
    <dgm:pt modelId="{DAD56D9D-5038-4A8E-93EF-4254D6B1BAF4}" type="pres">
      <dgm:prSet presAssocID="{E6F9FB18-159E-4523-8260-74909245397B}" presName="hierChild5" presStyleCnt="0"/>
      <dgm:spPr/>
    </dgm:pt>
    <dgm:pt modelId="{F2DA9EA7-5608-4168-BC75-23D28F71878A}" type="pres">
      <dgm:prSet presAssocID="{6018DE30-6DE1-4330-93A2-C7F2B8DCF511}" presName="Name64" presStyleLbl="parChTrans1D2" presStyleIdx="2" presStyleCnt="5"/>
      <dgm:spPr/>
    </dgm:pt>
    <dgm:pt modelId="{739568B2-E804-4388-8CAE-6B395E17F226}" type="pres">
      <dgm:prSet presAssocID="{7B80412F-7187-4279-B7D8-6B1155831E49}" presName="hierRoot2" presStyleCnt="0">
        <dgm:presLayoutVars>
          <dgm:hierBranch val="init"/>
        </dgm:presLayoutVars>
      </dgm:prSet>
      <dgm:spPr/>
    </dgm:pt>
    <dgm:pt modelId="{E093E18C-7CD3-4484-A4F8-9889AA4B4464}" type="pres">
      <dgm:prSet presAssocID="{7B80412F-7187-4279-B7D8-6B1155831E49}" presName="rootComposite" presStyleCnt="0"/>
      <dgm:spPr/>
    </dgm:pt>
    <dgm:pt modelId="{5D5371A4-3C7A-402B-8BB1-C62CA0A6D6A5}" type="pres">
      <dgm:prSet presAssocID="{7B80412F-7187-4279-B7D8-6B1155831E49}" presName="rootText" presStyleLbl="node2" presStyleIdx="2" presStyleCnt="5">
        <dgm:presLayoutVars>
          <dgm:chPref val="3"/>
        </dgm:presLayoutVars>
      </dgm:prSet>
      <dgm:spPr/>
    </dgm:pt>
    <dgm:pt modelId="{A25803FB-9CD0-4C10-8631-5535862B017F}" type="pres">
      <dgm:prSet presAssocID="{7B80412F-7187-4279-B7D8-6B1155831E49}" presName="rootConnector" presStyleLbl="node2" presStyleIdx="2" presStyleCnt="5"/>
      <dgm:spPr/>
    </dgm:pt>
    <dgm:pt modelId="{B5424375-208B-4245-8053-EAB0642CE607}" type="pres">
      <dgm:prSet presAssocID="{7B80412F-7187-4279-B7D8-6B1155831E49}" presName="hierChild4" presStyleCnt="0"/>
      <dgm:spPr/>
    </dgm:pt>
    <dgm:pt modelId="{DA296B4A-CD67-49A7-B1E7-301066E9290A}" type="pres">
      <dgm:prSet presAssocID="{7B80412F-7187-4279-B7D8-6B1155831E49}" presName="hierChild5" presStyleCnt="0"/>
      <dgm:spPr/>
    </dgm:pt>
    <dgm:pt modelId="{BE3D1F5E-3902-4B44-88FA-5D9147890A6A}" type="pres">
      <dgm:prSet presAssocID="{1A79C035-4F06-4F76-83D4-616D3815721D}" presName="Name64" presStyleLbl="parChTrans1D2" presStyleIdx="3" presStyleCnt="5"/>
      <dgm:spPr/>
    </dgm:pt>
    <dgm:pt modelId="{2BE57FA7-A529-4861-8C80-AD85CA1C68E3}" type="pres">
      <dgm:prSet presAssocID="{FE3A3B4F-44DD-4DF4-97C5-D0B103E40FAC}" presName="hierRoot2" presStyleCnt="0">
        <dgm:presLayoutVars>
          <dgm:hierBranch val="init"/>
        </dgm:presLayoutVars>
      </dgm:prSet>
      <dgm:spPr/>
    </dgm:pt>
    <dgm:pt modelId="{3ACD85FD-C7DD-48E0-A57B-107475FE9C1D}" type="pres">
      <dgm:prSet presAssocID="{FE3A3B4F-44DD-4DF4-97C5-D0B103E40FAC}" presName="rootComposite" presStyleCnt="0"/>
      <dgm:spPr/>
    </dgm:pt>
    <dgm:pt modelId="{E465A7D7-F9A1-40FB-8131-F7AFCAFC71EA}" type="pres">
      <dgm:prSet presAssocID="{FE3A3B4F-44DD-4DF4-97C5-D0B103E40FAC}" presName="rootText" presStyleLbl="node2" presStyleIdx="3" presStyleCnt="5">
        <dgm:presLayoutVars>
          <dgm:chPref val="3"/>
        </dgm:presLayoutVars>
      </dgm:prSet>
      <dgm:spPr/>
    </dgm:pt>
    <dgm:pt modelId="{EE8228E7-B9F3-4E80-BDF5-138643FAD966}" type="pres">
      <dgm:prSet presAssocID="{FE3A3B4F-44DD-4DF4-97C5-D0B103E40FAC}" presName="rootConnector" presStyleLbl="node2" presStyleIdx="3" presStyleCnt="5"/>
      <dgm:spPr/>
    </dgm:pt>
    <dgm:pt modelId="{8ACABC4E-5AB6-41BC-8D3F-95BAE4318910}" type="pres">
      <dgm:prSet presAssocID="{FE3A3B4F-44DD-4DF4-97C5-D0B103E40FAC}" presName="hierChild4" presStyleCnt="0"/>
      <dgm:spPr/>
    </dgm:pt>
    <dgm:pt modelId="{A3D8FA1E-1682-48CD-9284-0B4343552D00}" type="pres">
      <dgm:prSet presAssocID="{FE3A3B4F-44DD-4DF4-97C5-D0B103E40FAC}" presName="hierChild5" presStyleCnt="0"/>
      <dgm:spPr/>
    </dgm:pt>
    <dgm:pt modelId="{87C82E5D-3880-4CE1-B395-F4E7842052FA}" type="pres">
      <dgm:prSet presAssocID="{F16F4BD3-B760-4B9D-98E6-E47215A2EAC8}" presName="Name64" presStyleLbl="parChTrans1D2" presStyleIdx="4" presStyleCnt="5"/>
      <dgm:spPr/>
    </dgm:pt>
    <dgm:pt modelId="{9314359C-113F-4C77-B2BC-3136718A59B9}" type="pres">
      <dgm:prSet presAssocID="{BC434243-366B-4464-8DE4-E4793BC3DD3F}" presName="hierRoot2" presStyleCnt="0">
        <dgm:presLayoutVars>
          <dgm:hierBranch val="init"/>
        </dgm:presLayoutVars>
      </dgm:prSet>
      <dgm:spPr/>
    </dgm:pt>
    <dgm:pt modelId="{BF2E423D-E8A2-46C4-A03D-56EDA418ECE2}" type="pres">
      <dgm:prSet presAssocID="{BC434243-366B-4464-8DE4-E4793BC3DD3F}" presName="rootComposite" presStyleCnt="0"/>
      <dgm:spPr/>
    </dgm:pt>
    <dgm:pt modelId="{FBA6F253-1CCB-4C15-BE51-A590C3E67D58}" type="pres">
      <dgm:prSet presAssocID="{BC434243-366B-4464-8DE4-E4793BC3DD3F}" presName="rootText" presStyleLbl="node2" presStyleIdx="4" presStyleCnt="5">
        <dgm:presLayoutVars>
          <dgm:chPref val="3"/>
        </dgm:presLayoutVars>
      </dgm:prSet>
      <dgm:spPr/>
    </dgm:pt>
    <dgm:pt modelId="{EF901DA2-EA2D-49AE-83BC-DA610B2ADEE0}" type="pres">
      <dgm:prSet presAssocID="{BC434243-366B-4464-8DE4-E4793BC3DD3F}" presName="rootConnector" presStyleLbl="node2" presStyleIdx="4" presStyleCnt="5"/>
      <dgm:spPr/>
    </dgm:pt>
    <dgm:pt modelId="{98968F3B-DD2A-4C84-AFAD-5249E5298882}" type="pres">
      <dgm:prSet presAssocID="{BC434243-366B-4464-8DE4-E4793BC3DD3F}" presName="hierChild4" presStyleCnt="0"/>
      <dgm:spPr/>
    </dgm:pt>
    <dgm:pt modelId="{018F07A8-B818-4BC2-A186-F936951B43FA}" type="pres">
      <dgm:prSet presAssocID="{BC434243-366B-4464-8DE4-E4793BC3DD3F}" presName="hierChild5" presStyleCnt="0"/>
      <dgm:spPr/>
    </dgm:pt>
    <dgm:pt modelId="{90B016BD-7FC7-45BF-9EB6-8A7216C3FD5E}" type="pres">
      <dgm:prSet presAssocID="{37401353-BFEA-4CDF-8F53-5759CE2B34BB}" presName="hierChild3" presStyleCnt="0"/>
      <dgm:spPr/>
    </dgm:pt>
    <dgm:pt modelId="{6DDB13AF-8855-40A7-9EF0-A2CF06A3DCCE}" type="pres">
      <dgm:prSet presAssocID="{9A0B8961-2852-4AB3-AC50-64963A951FA4}" presName="hierRoot1" presStyleCnt="0">
        <dgm:presLayoutVars>
          <dgm:hierBranch val="init"/>
        </dgm:presLayoutVars>
      </dgm:prSet>
      <dgm:spPr/>
    </dgm:pt>
    <dgm:pt modelId="{856DDB9A-8AF1-4A31-A6F1-72FCB792968C}" type="pres">
      <dgm:prSet presAssocID="{9A0B8961-2852-4AB3-AC50-64963A951FA4}" presName="rootComposite1" presStyleCnt="0"/>
      <dgm:spPr/>
    </dgm:pt>
    <dgm:pt modelId="{6D772C0E-7DEA-440E-B12F-FEE0B47DFBB3}" type="pres">
      <dgm:prSet presAssocID="{9A0B8961-2852-4AB3-AC50-64963A951FA4}" presName="rootText1" presStyleLbl="node0" presStyleIdx="1" presStyleCnt="2" custLinFactY="-200000" custLinFactNeighborX="-58357" custLinFactNeighborY="-219828">
        <dgm:presLayoutVars>
          <dgm:chPref val="3"/>
        </dgm:presLayoutVars>
      </dgm:prSet>
      <dgm:spPr/>
    </dgm:pt>
    <dgm:pt modelId="{FD739091-CE98-49E5-B428-81525AD96FEF}" type="pres">
      <dgm:prSet presAssocID="{9A0B8961-2852-4AB3-AC50-64963A951FA4}" presName="rootConnector1" presStyleLbl="node1" presStyleIdx="0" presStyleCnt="0"/>
      <dgm:spPr/>
    </dgm:pt>
    <dgm:pt modelId="{3BB697A5-F8A6-4709-9B42-210D6D1A0D0A}" type="pres">
      <dgm:prSet presAssocID="{9A0B8961-2852-4AB3-AC50-64963A951FA4}" presName="hierChild2" presStyleCnt="0"/>
      <dgm:spPr/>
    </dgm:pt>
    <dgm:pt modelId="{3F83ED40-F1EB-46B1-A987-FE4E9ACC5779}" type="pres">
      <dgm:prSet presAssocID="{9A0B8961-2852-4AB3-AC50-64963A951FA4}" presName="hierChild3" presStyleCnt="0"/>
      <dgm:spPr/>
    </dgm:pt>
  </dgm:ptLst>
  <dgm:cxnLst>
    <dgm:cxn modelId="{DFEDFA14-7A46-464C-82FE-4F46F15D7E29}" type="presOf" srcId="{45646A31-9D85-47E1-BB5F-79B6AF2000C1}" destId="{91362481-11C3-4C0A-9A2A-D72C32DC773F}" srcOrd="0" destOrd="0" presId="urn:microsoft.com/office/officeart/2009/3/layout/HorizontalOrganizationChart"/>
    <dgm:cxn modelId="{10F9A637-8C65-455A-A3ED-B05850B0E7FC}" type="presOf" srcId="{9A0B8961-2852-4AB3-AC50-64963A951FA4}" destId="{FD739091-CE98-49E5-B428-81525AD96FEF}" srcOrd="1" destOrd="0" presId="urn:microsoft.com/office/officeart/2009/3/layout/HorizontalOrganizationChart"/>
    <dgm:cxn modelId="{7B84125D-AACE-4DE7-909D-2C375523E140}" type="presOf" srcId="{AFFEA142-1AB2-447E-BABF-7F1A7FE828C6}" destId="{79F78A80-101B-46E1-ABF0-883C609252B8}" srcOrd="0" destOrd="0" presId="urn:microsoft.com/office/officeart/2009/3/layout/HorizontalOrganizationChart"/>
    <dgm:cxn modelId="{647C0742-4AF5-4145-8001-D697DA7B04E2}" type="presOf" srcId="{E6F9FB18-159E-4523-8260-74909245397B}" destId="{A9081126-61D3-45E5-8389-EE0408690ACE}" srcOrd="0" destOrd="0" presId="urn:microsoft.com/office/officeart/2009/3/layout/HorizontalOrganizationChart"/>
    <dgm:cxn modelId="{B7F94B62-E167-4156-99A1-32A6A8865621}" type="presOf" srcId="{BC434243-366B-4464-8DE4-E4793BC3DD3F}" destId="{FBA6F253-1CCB-4C15-BE51-A590C3E67D58}" srcOrd="0" destOrd="0" presId="urn:microsoft.com/office/officeart/2009/3/layout/HorizontalOrganizationChart"/>
    <dgm:cxn modelId="{29934345-0AFA-4560-B5F4-3D0304B15D76}" type="presOf" srcId="{9A0B8961-2852-4AB3-AC50-64963A951FA4}" destId="{6D772C0E-7DEA-440E-B12F-FEE0B47DFBB3}" srcOrd="0" destOrd="0" presId="urn:microsoft.com/office/officeart/2009/3/layout/HorizontalOrganizationChart"/>
    <dgm:cxn modelId="{76FA5645-0E82-47DC-AD70-757D8C8E8639}" type="presOf" srcId="{3E6BE652-5F67-44E5-B786-9D3AC80E2982}" destId="{4A3FB7A6-439E-43BC-B755-A047A8B164B6}" srcOrd="0" destOrd="0" presId="urn:microsoft.com/office/officeart/2009/3/layout/HorizontalOrganizationChart"/>
    <dgm:cxn modelId="{D631E56D-D0A8-4F6B-9931-95ED7DA7FA9D}" type="presOf" srcId="{45646A31-9D85-47E1-BB5F-79B6AF2000C1}" destId="{2C16CBFC-CA90-44D1-962E-6DE0B478E011}" srcOrd="1" destOrd="0" presId="urn:microsoft.com/office/officeart/2009/3/layout/HorizontalOrganizationChart"/>
    <dgm:cxn modelId="{4D56BC55-CF87-4148-9E6D-AC9CC85AC0D9}" type="presOf" srcId="{1A79C035-4F06-4F76-83D4-616D3815721D}" destId="{BE3D1F5E-3902-4B44-88FA-5D9147890A6A}" srcOrd="0" destOrd="0" presId="urn:microsoft.com/office/officeart/2009/3/layout/HorizontalOrganizationChart"/>
    <dgm:cxn modelId="{0AD77E57-2A85-4002-A02F-5368D583D023}" type="presOf" srcId="{FE3A3B4F-44DD-4DF4-97C5-D0B103E40FAC}" destId="{EE8228E7-B9F3-4E80-BDF5-138643FAD966}" srcOrd="1" destOrd="0" presId="urn:microsoft.com/office/officeart/2009/3/layout/HorizontalOrganizationChart"/>
    <dgm:cxn modelId="{920BC285-5F70-4E8A-8663-7A596D8B97CB}" type="presOf" srcId="{E6F9FB18-159E-4523-8260-74909245397B}" destId="{D0DAB32D-E1F8-402D-AB16-B7B8F50748C9}" srcOrd="1" destOrd="0" presId="urn:microsoft.com/office/officeart/2009/3/layout/HorizontalOrganizationChart"/>
    <dgm:cxn modelId="{A76F8D8C-06BC-46F7-B8CB-9F8B6B3FBCC3}" type="presOf" srcId="{37401353-BFEA-4CDF-8F53-5759CE2B34BB}" destId="{AB4A0F87-7593-4D1A-A131-7E0B84FC9B96}" srcOrd="0" destOrd="0" presId="urn:microsoft.com/office/officeart/2009/3/layout/HorizontalOrganizationChart"/>
    <dgm:cxn modelId="{EA2C838E-A5ED-45FE-B0A6-2BB73A931D28}" type="presOf" srcId="{F16F4BD3-B760-4B9D-98E6-E47215A2EAC8}" destId="{87C82E5D-3880-4CE1-B395-F4E7842052FA}" srcOrd="0" destOrd="0" presId="urn:microsoft.com/office/officeart/2009/3/layout/HorizontalOrganizationChart"/>
    <dgm:cxn modelId="{07D89891-DAF6-4757-B986-787F9029F99D}" type="presOf" srcId="{BC434243-366B-4464-8DE4-E4793BC3DD3F}" destId="{EF901DA2-EA2D-49AE-83BC-DA610B2ADEE0}" srcOrd="1" destOrd="0" presId="urn:microsoft.com/office/officeart/2009/3/layout/HorizontalOrganizationChart"/>
    <dgm:cxn modelId="{DC184993-20FF-4312-A9E1-4B1F9AB81802}" type="presOf" srcId="{FE3A3B4F-44DD-4DF4-97C5-D0B103E40FAC}" destId="{E465A7D7-F9A1-40FB-8131-F7AFCAFC71EA}" srcOrd="0" destOrd="0" presId="urn:microsoft.com/office/officeart/2009/3/layout/HorizontalOrganizationChart"/>
    <dgm:cxn modelId="{F971ADA5-12F3-4E9D-9343-CD3896937239}" srcId="{37401353-BFEA-4CDF-8F53-5759CE2B34BB}" destId="{7B80412F-7187-4279-B7D8-6B1155831E49}" srcOrd="2" destOrd="0" parTransId="{6018DE30-6DE1-4330-93A2-C7F2B8DCF511}" sibTransId="{1EE8813A-82B0-45DB-9258-7EEF93B170A3}"/>
    <dgm:cxn modelId="{81F9C4B3-A19B-4C3F-A34F-C5BF9BE0B771}" srcId="{37401353-BFEA-4CDF-8F53-5759CE2B34BB}" destId="{FE3A3B4F-44DD-4DF4-97C5-D0B103E40FAC}" srcOrd="3" destOrd="0" parTransId="{1A79C035-4F06-4F76-83D4-616D3815721D}" sibTransId="{BAC4E11E-5D59-44D6-8605-5FB43518D8FC}"/>
    <dgm:cxn modelId="{A42CC2B6-1360-428E-9A0F-015BA3CB9699}" srcId="{37401353-BFEA-4CDF-8F53-5759CE2B34BB}" destId="{E6F9FB18-159E-4523-8260-74909245397B}" srcOrd="1" destOrd="0" parTransId="{3E6BE652-5F67-44E5-B786-9D3AC80E2982}" sibTransId="{15307964-5F8E-43F8-BE44-F7430BB82E2C}"/>
    <dgm:cxn modelId="{0952C7B6-22BF-4F71-A8CE-0A9AE40C44E4}" srcId="{A6FF5BFC-67C2-4557-A467-EB895A97937A}" destId="{9A0B8961-2852-4AB3-AC50-64963A951FA4}" srcOrd="1" destOrd="0" parTransId="{B3D44A1E-40E5-4A4E-AB6C-759F8E5C36CC}" sibTransId="{44AE12DF-859C-43E9-AF0A-1AE9A1E96008}"/>
    <dgm:cxn modelId="{279645BB-B664-4192-BEEE-30040A8465CC}" type="presOf" srcId="{6018DE30-6DE1-4330-93A2-C7F2B8DCF511}" destId="{F2DA9EA7-5608-4168-BC75-23D28F71878A}" srcOrd="0" destOrd="0" presId="urn:microsoft.com/office/officeart/2009/3/layout/HorizontalOrganizationChart"/>
    <dgm:cxn modelId="{06A446BD-3BEF-478B-935C-36D54FDF1E17}" type="presOf" srcId="{A6FF5BFC-67C2-4557-A467-EB895A97937A}" destId="{C28CF91A-71E7-4B71-AE0B-1E638862DB91}" srcOrd="0" destOrd="0" presId="urn:microsoft.com/office/officeart/2009/3/layout/HorizontalOrganizationChart"/>
    <dgm:cxn modelId="{6B0407C4-30EE-4F7F-BA21-30B03128A0EF}" srcId="{A6FF5BFC-67C2-4557-A467-EB895A97937A}" destId="{37401353-BFEA-4CDF-8F53-5759CE2B34BB}" srcOrd="0" destOrd="0" parTransId="{F488458F-E1C1-4121-A67F-C7E2FAEB7ABC}" sibTransId="{749507EA-6F05-4901-9671-8DCA4316B48D}"/>
    <dgm:cxn modelId="{94139EC4-DEB6-473A-BD13-C5E428FB02DA}" type="presOf" srcId="{7B80412F-7187-4279-B7D8-6B1155831E49}" destId="{A25803FB-9CD0-4C10-8631-5535862B017F}" srcOrd="1" destOrd="0" presId="urn:microsoft.com/office/officeart/2009/3/layout/HorizontalOrganizationChart"/>
    <dgm:cxn modelId="{532C87D7-FA43-4B10-B6B0-974616630BDD}" srcId="{37401353-BFEA-4CDF-8F53-5759CE2B34BB}" destId="{45646A31-9D85-47E1-BB5F-79B6AF2000C1}" srcOrd="0" destOrd="0" parTransId="{AFFEA142-1AB2-447E-BABF-7F1A7FE828C6}" sibTransId="{3F951408-A955-4F0A-88F9-5B956730BB24}"/>
    <dgm:cxn modelId="{A137A7E9-2754-48AC-B856-C566D1546567}" type="presOf" srcId="{37401353-BFEA-4CDF-8F53-5759CE2B34BB}" destId="{43366A8C-90BF-4382-8935-26737C2C44EF}" srcOrd="1" destOrd="0" presId="urn:microsoft.com/office/officeart/2009/3/layout/HorizontalOrganizationChart"/>
    <dgm:cxn modelId="{9ED72DFC-BE08-40CB-81E3-5EFB26A30094}" srcId="{37401353-BFEA-4CDF-8F53-5759CE2B34BB}" destId="{BC434243-366B-4464-8DE4-E4793BC3DD3F}" srcOrd="4" destOrd="0" parTransId="{F16F4BD3-B760-4B9D-98E6-E47215A2EAC8}" sibTransId="{1B8E8549-097E-497E-928C-920995A89EFD}"/>
    <dgm:cxn modelId="{5E99EFFF-D04F-46B4-A55A-8FF468E8B3C2}" type="presOf" srcId="{7B80412F-7187-4279-B7D8-6B1155831E49}" destId="{5D5371A4-3C7A-402B-8BB1-C62CA0A6D6A5}" srcOrd="0" destOrd="0" presId="urn:microsoft.com/office/officeart/2009/3/layout/HorizontalOrganizationChart"/>
    <dgm:cxn modelId="{30F9038F-FE8F-44AC-BB9D-E0D3933C3980}" type="presParOf" srcId="{C28CF91A-71E7-4B71-AE0B-1E638862DB91}" destId="{82C1258A-6319-4384-A940-BFF2A86FBA12}" srcOrd="0" destOrd="0" presId="urn:microsoft.com/office/officeart/2009/3/layout/HorizontalOrganizationChart"/>
    <dgm:cxn modelId="{47F8AE94-47CE-4CDD-818B-F5A566BDAE3A}" type="presParOf" srcId="{82C1258A-6319-4384-A940-BFF2A86FBA12}" destId="{CC677250-516B-4016-8F7F-323915830852}" srcOrd="0" destOrd="0" presId="urn:microsoft.com/office/officeart/2009/3/layout/HorizontalOrganizationChart"/>
    <dgm:cxn modelId="{84BCA7AC-6847-4E70-9570-9DFD6586D270}" type="presParOf" srcId="{CC677250-516B-4016-8F7F-323915830852}" destId="{AB4A0F87-7593-4D1A-A131-7E0B84FC9B96}" srcOrd="0" destOrd="0" presId="urn:microsoft.com/office/officeart/2009/3/layout/HorizontalOrganizationChart"/>
    <dgm:cxn modelId="{8B26F63A-DD0B-45B3-9B8A-5E462F15A332}" type="presParOf" srcId="{CC677250-516B-4016-8F7F-323915830852}" destId="{43366A8C-90BF-4382-8935-26737C2C44EF}" srcOrd="1" destOrd="0" presId="urn:microsoft.com/office/officeart/2009/3/layout/HorizontalOrganizationChart"/>
    <dgm:cxn modelId="{6702E0FE-35B2-4B11-818C-83544855836B}" type="presParOf" srcId="{82C1258A-6319-4384-A940-BFF2A86FBA12}" destId="{81F642C1-167E-4174-8FEB-15091460F798}" srcOrd="1" destOrd="0" presId="urn:microsoft.com/office/officeart/2009/3/layout/HorizontalOrganizationChart"/>
    <dgm:cxn modelId="{EA542F62-C3B1-4B22-9B8F-0633C7B2403C}" type="presParOf" srcId="{81F642C1-167E-4174-8FEB-15091460F798}" destId="{79F78A80-101B-46E1-ABF0-883C609252B8}" srcOrd="0" destOrd="0" presId="urn:microsoft.com/office/officeart/2009/3/layout/HorizontalOrganizationChart"/>
    <dgm:cxn modelId="{CA29CF59-A06C-4EF3-A5AD-8A5BB9175484}" type="presParOf" srcId="{81F642C1-167E-4174-8FEB-15091460F798}" destId="{9DF8697A-1D2A-4723-83B6-0D1E3C1AEEE3}" srcOrd="1" destOrd="0" presId="urn:microsoft.com/office/officeart/2009/3/layout/HorizontalOrganizationChart"/>
    <dgm:cxn modelId="{6763ACAB-B54F-47F3-B017-AE718B2ECFFD}" type="presParOf" srcId="{9DF8697A-1D2A-4723-83B6-0D1E3C1AEEE3}" destId="{A5D594A3-F741-460B-B70E-A55C92E21644}" srcOrd="0" destOrd="0" presId="urn:microsoft.com/office/officeart/2009/3/layout/HorizontalOrganizationChart"/>
    <dgm:cxn modelId="{0B514992-773E-45C4-98C0-46D405B971F2}" type="presParOf" srcId="{A5D594A3-F741-460B-B70E-A55C92E21644}" destId="{91362481-11C3-4C0A-9A2A-D72C32DC773F}" srcOrd="0" destOrd="0" presId="urn:microsoft.com/office/officeart/2009/3/layout/HorizontalOrganizationChart"/>
    <dgm:cxn modelId="{EEF2AA8B-755A-49C7-B26B-5B184BE62ECC}" type="presParOf" srcId="{A5D594A3-F741-460B-B70E-A55C92E21644}" destId="{2C16CBFC-CA90-44D1-962E-6DE0B478E011}" srcOrd="1" destOrd="0" presId="urn:microsoft.com/office/officeart/2009/3/layout/HorizontalOrganizationChart"/>
    <dgm:cxn modelId="{5D5F3829-7238-4D12-9F54-41A86AED8669}" type="presParOf" srcId="{9DF8697A-1D2A-4723-83B6-0D1E3C1AEEE3}" destId="{80983FEC-982E-4D47-8C99-7A4B4BEE4201}" srcOrd="1" destOrd="0" presId="urn:microsoft.com/office/officeart/2009/3/layout/HorizontalOrganizationChart"/>
    <dgm:cxn modelId="{E4D03343-46FC-4414-8928-32E7C1238685}" type="presParOf" srcId="{9DF8697A-1D2A-4723-83B6-0D1E3C1AEEE3}" destId="{8F268A74-1106-4BC5-AAAB-A11A20844207}" srcOrd="2" destOrd="0" presId="urn:microsoft.com/office/officeart/2009/3/layout/HorizontalOrganizationChart"/>
    <dgm:cxn modelId="{8260E998-4A6A-47B3-A647-425DC69967CA}" type="presParOf" srcId="{81F642C1-167E-4174-8FEB-15091460F798}" destId="{4A3FB7A6-439E-43BC-B755-A047A8B164B6}" srcOrd="2" destOrd="0" presId="urn:microsoft.com/office/officeart/2009/3/layout/HorizontalOrganizationChart"/>
    <dgm:cxn modelId="{2AF7DB1D-9E84-462B-8C6F-3E89B3DAD480}" type="presParOf" srcId="{81F642C1-167E-4174-8FEB-15091460F798}" destId="{20566520-A342-438A-8A84-092D8B992ACF}" srcOrd="3" destOrd="0" presId="urn:microsoft.com/office/officeart/2009/3/layout/HorizontalOrganizationChart"/>
    <dgm:cxn modelId="{F993E9F1-B7AA-4479-AEBE-0DF22FCFE2B8}" type="presParOf" srcId="{20566520-A342-438A-8A84-092D8B992ACF}" destId="{8B158138-1D67-4C91-956E-73BF3F2B92F5}" srcOrd="0" destOrd="0" presId="urn:microsoft.com/office/officeart/2009/3/layout/HorizontalOrganizationChart"/>
    <dgm:cxn modelId="{0320EF31-10DC-4D28-B00B-AB04BBCE8EBB}" type="presParOf" srcId="{8B158138-1D67-4C91-956E-73BF3F2B92F5}" destId="{A9081126-61D3-45E5-8389-EE0408690ACE}" srcOrd="0" destOrd="0" presId="urn:microsoft.com/office/officeart/2009/3/layout/HorizontalOrganizationChart"/>
    <dgm:cxn modelId="{A63A1AB9-185B-4A35-8038-9EF7103A27EA}" type="presParOf" srcId="{8B158138-1D67-4C91-956E-73BF3F2B92F5}" destId="{D0DAB32D-E1F8-402D-AB16-B7B8F50748C9}" srcOrd="1" destOrd="0" presId="urn:microsoft.com/office/officeart/2009/3/layout/HorizontalOrganizationChart"/>
    <dgm:cxn modelId="{A969CD64-E8A5-4E14-BDFB-3DB397B82090}" type="presParOf" srcId="{20566520-A342-438A-8A84-092D8B992ACF}" destId="{D7E3192C-6DA7-4E0D-A92A-F2B1AAE89F88}" srcOrd="1" destOrd="0" presId="urn:microsoft.com/office/officeart/2009/3/layout/HorizontalOrganizationChart"/>
    <dgm:cxn modelId="{3D59D682-E746-4489-A877-9CCAA7E93C15}" type="presParOf" srcId="{20566520-A342-438A-8A84-092D8B992ACF}" destId="{DAD56D9D-5038-4A8E-93EF-4254D6B1BAF4}" srcOrd="2" destOrd="0" presId="urn:microsoft.com/office/officeart/2009/3/layout/HorizontalOrganizationChart"/>
    <dgm:cxn modelId="{9AB83BAE-A7B9-4EF5-B1BC-89D6E8ABAD73}" type="presParOf" srcId="{81F642C1-167E-4174-8FEB-15091460F798}" destId="{F2DA9EA7-5608-4168-BC75-23D28F71878A}" srcOrd="4" destOrd="0" presId="urn:microsoft.com/office/officeart/2009/3/layout/HorizontalOrganizationChart"/>
    <dgm:cxn modelId="{B3F7FA28-F21D-43C7-87B3-EB976FAC8A31}" type="presParOf" srcId="{81F642C1-167E-4174-8FEB-15091460F798}" destId="{739568B2-E804-4388-8CAE-6B395E17F226}" srcOrd="5" destOrd="0" presId="urn:microsoft.com/office/officeart/2009/3/layout/HorizontalOrganizationChart"/>
    <dgm:cxn modelId="{4A2FBCE6-7597-4FED-8A4B-8790C92A1B05}" type="presParOf" srcId="{739568B2-E804-4388-8CAE-6B395E17F226}" destId="{E093E18C-7CD3-4484-A4F8-9889AA4B4464}" srcOrd="0" destOrd="0" presId="urn:microsoft.com/office/officeart/2009/3/layout/HorizontalOrganizationChart"/>
    <dgm:cxn modelId="{813864AD-F10D-489C-9B72-02EC860FFFBC}" type="presParOf" srcId="{E093E18C-7CD3-4484-A4F8-9889AA4B4464}" destId="{5D5371A4-3C7A-402B-8BB1-C62CA0A6D6A5}" srcOrd="0" destOrd="0" presId="urn:microsoft.com/office/officeart/2009/3/layout/HorizontalOrganizationChart"/>
    <dgm:cxn modelId="{F3A341F9-889C-4B64-BCBF-1169E809A6EE}" type="presParOf" srcId="{E093E18C-7CD3-4484-A4F8-9889AA4B4464}" destId="{A25803FB-9CD0-4C10-8631-5535862B017F}" srcOrd="1" destOrd="0" presId="urn:microsoft.com/office/officeart/2009/3/layout/HorizontalOrganizationChart"/>
    <dgm:cxn modelId="{CD75F170-E356-4C28-B0F0-5656EE2EDF6E}" type="presParOf" srcId="{739568B2-E804-4388-8CAE-6B395E17F226}" destId="{B5424375-208B-4245-8053-EAB0642CE607}" srcOrd="1" destOrd="0" presId="urn:microsoft.com/office/officeart/2009/3/layout/HorizontalOrganizationChart"/>
    <dgm:cxn modelId="{F3D0380F-01F0-4F63-B104-9F87AA9F514F}" type="presParOf" srcId="{739568B2-E804-4388-8CAE-6B395E17F226}" destId="{DA296B4A-CD67-49A7-B1E7-301066E9290A}" srcOrd="2" destOrd="0" presId="urn:microsoft.com/office/officeart/2009/3/layout/HorizontalOrganizationChart"/>
    <dgm:cxn modelId="{B7CC0FAE-AC18-401E-A609-7A23803C8E27}" type="presParOf" srcId="{81F642C1-167E-4174-8FEB-15091460F798}" destId="{BE3D1F5E-3902-4B44-88FA-5D9147890A6A}" srcOrd="6" destOrd="0" presId="urn:microsoft.com/office/officeart/2009/3/layout/HorizontalOrganizationChart"/>
    <dgm:cxn modelId="{E5A435BC-CB8B-4AE6-8586-B34E336CFDC8}" type="presParOf" srcId="{81F642C1-167E-4174-8FEB-15091460F798}" destId="{2BE57FA7-A529-4861-8C80-AD85CA1C68E3}" srcOrd="7" destOrd="0" presId="urn:microsoft.com/office/officeart/2009/3/layout/HorizontalOrganizationChart"/>
    <dgm:cxn modelId="{5D589541-E43C-40C7-9F58-F6D9F9246E1E}" type="presParOf" srcId="{2BE57FA7-A529-4861-8C80-AD85CA1C68E3}" destId="{3ACD85FD-C7DD-48E0-A57B-107475FE9C1D}" srcOrd="0" destOrd="0" presId="urn:microsoft.com/office/officeart/2009/3/layout/HorizontalOrganizationChart"/>
    <dgm:cxn modelId="{11AB093C-1469-40B9-A7C3-EB2AD0B6B55E}" type="presParOf" srcId="{3ACD85FD-C7DD-48E0-A57B-107475FE9C1D}" destId="{E465A7D7-F9A1-40FB-8131-F7AFCAFC71EA}" srcOrd="0" destOrd="0" presId="urn:microsoft.com/office/officeart/2009/3/layout/HorizontalOrganizationChart"/>
    <dgm:cxn modelId="{D3B1BD0F-F365-4D59-8BD7-E7FA8E843DE2}" type="presParOf" srcId="{3ACD85FD-C7DD-48E0-A57B-107475FE9C1D}" destId="{EE8228E7-B9F3-4E80-BDF5-138643FAD966}" srcOrd="1" destOrd="0" presId="urn:microsoft.com/office/officeart/2009/3/layout/HorizontalOrganizationChart"/>
    <dgm:cxn modelId="{8095D29D-1BB3-4E0E-8614-8C64CD264F35}" type="presParOf" srcId="{2BE57FA7-A529-4861-8C80-AD85CA1C68E3}" destId="{8ACABC4E-5AB6-41BC-8D3F-95BAE4318910}" srcOrd="1" destOrd="0" presId="urn:microsoft.com/office/officeart/2009/3/layout/HorizontalOrganizationChart"/>
    <dgm:cxn modelId="{21518F2C-7C5E-4A2A-8094-698346178376}" type="presParOf" srcId="{2BE57FA7-A529-4861-8C80-AD85CA1C68E3}" destId="{A3D8FA1E-1682-48CD-9284-0B4343552D00}" srcOrd="2" destOrd="0" presId="urn:microsoft.com/office/officeart/2009/3/layout/HorizontalOrganizationChart"/>
    <dgm:cxn modelId="{B88322D9-8CE2-4467-BFF9-2216C00129D8}" type="presParOf" srcId="{81F642C1-167E-4174-8FEB-15091460F798}" destId="{87C82E5D-3880-4CE1-B395-F4E7842052FA}" srcOrd="8" destOrd="0" presId="urn:microsoft.com/office/officeart/2009/3/layout/HorizontalOrganizationChart"/>
    <dgm:cxn modelId="{72075F51-2BF1-4F95-BBCA-FB68C0B8D33C}" type="presParOf" srcId="{81F642C1-167E-4174-8FEB-15091460F798}" destId="{9314359C-113F-4C77-B2BC-3136718A59B9}" srcOrd="9" destOrd="0" presId="urn:microsoft.com/office/officeart/2009/3/layout/HorizontalOrganizationChart"/>
    <dgm:cxn modelId="{952E105D-54C2-4E0A-B57F-8E2F74A3243B}" type="presParOf" srcId="{9314359C-113F-4C77-B2BC-3136718A59B9}" destId="{BF2E423D-E8A2-46C4-A03D-56EDA418ECE2}" srcOrd="0" destOrd="0" presId="urn:microsoft.com/office/officeart/2009/3/layout/HorizontalOrganizationChart"/>
    <dgm:cxn modelId="{E7344D2D-FD7D-404E-9ECB-1664D10442DF}" type="presParOf" srcId="{BF2E423D-E8A2-46C4-A03D-56EDA418ECE2}" destId="{FBA6F253-1CCB-4C15-BE51-A590C3E67D58}" srcOrd="0" destOrd="0" presId="urn:microsoft.com/office/officeart/2009/3/layout/HorizontalOrganizationChart"/>
    <dgm:cxn modelId="{EB27BA49-6284-448D-AAA6-0FF69E79D6A8}" type="presParOf" srcId="{BF2E423D-E8A2-46C4-A03D-56EDA418ECE2}" destId="{EF901DA2-EA2D-49AE-83BC-DA610B2ADEE0}" srcOrd="1" destOrd="0" presId="urn:microsoft.com/office/officeart/2009/3/layout/HorizontalOrganizationChart"/>
    <dgm:cxn modelId="{DF7B9C1E-404D-4242-8557-50F60E652A6A}" type="presParOf" srcId="{9314359C-113F-4C77-B2BC-3136718A59B9}" destId="{98968F3B-DD2A-4C84-AFAD-5249E5298882}" srcOrd="1" destOrd="0" presId="urn:microsoft.com/office/officeart/2009/3/layout/HorizontalOrganizationChart"/>
    <dgm:cxn modelId="{52CB0295-43B7-48F6-B324-9FC4B867EE5A}" type="presParOf" srcId="{9314359C-113F-4C77-B2BC-3136718A59B9}" destId="{018F07A8-B818-4BC2-A186-F936951B43FA}" srcOrd="2" destOrd="0" presId="urn:microsoft.com/office/officeart/2009/3/layout/HorizontalOrganizationChart"/>
    <dgm:cxn modelId="{6D5F979A-4112-4EDA-9FD9-584B0310E632}" type="presParOf" srcId="{82C1258A-6319-4384-A940-BFF2A86FBA12}" destId="{90B016BD-7FC7-45BF-9EB6-8A7216C3FD5E}" srcOrd="2" destOrd="0" presId="urn:microsoft.com/office/officeart/2009/3/layout/HorizontalOrganizationChart"/>
    <dgm:cxn modelId="{FE0DB3EF-1937-4A35-AA81-EF9872A4063B}" type="presParOf" srcId="{C28CF91A-71E7-4B71-AE0B-1E638862DB91}" destId="{6DDB13AF-8855-40A7-9EF0-A2CF06A3DCCE}" srcOrd="1" destOrd="0" presId="urn:microsoft.com/office/officeart/2009/3/layout/HorizontalOrganizationChart"/>
    <dgm:cxn modelId="{9BD6C92C-D71E-4A3F-977F-E5D16C722D97}" type="presParOf" srcId="{6DDB13AF-8855-40A7-9EF0-A2CF06A3DCCE}" destId="{856DDB9A-8AF1-4A31-A6F1-72FCB792968C}" srcOrd="0" destOrd="0" presId="urn:microsoft.com/office/officeart/2009/3/layout/HorizontalOrganizationChart"/>
    <dgm:cxn modelId="{C24E8108-2F8F-48C3-857C-270606A6C357}" type="presParOf" srcId="{856DDB9A-8AF1-4A31-A6F1-72FCB792968C}" destId="{6D772C0E-7DEA-440E-B12F-FEE0B47DFBB3}" srcOrd="0" destOrd="0" presId="urn:microsoft.com/office/officeart/2009/3/layout/HorizontalOrganizationChart"/>
    <dgm:cxn modelId="{5472F2C4-CF49-4421-8DB7-1708895DB835}" type="presParOf" srcId="{856DDB9A-8AF1-4A31-A6F1-72FCB792968C}" destId="{FD739091-CE98-49E5-B428-81525AD96FEF}" srcOrd="1" destOrd="0" presId="urn:microsoft.com/office/officeart/2009/3/layout/HorizontalOrganizationChart"/>
    <dgm:cxn modelId="{8E1B5AF4-9311-4B55-A919-DB0432F04ECA}" type="presParOf" srcId="{6DDB13AF-8855-40A7-9EF0-A2CF06A3DCCE}" destId="{3BB697A5-F8A6-4709-9B42-210D6D1A0D0A}" srcOrd="1" destOrd="0" presId="urn:microsoft.com/office/officeart/2009/3/layout/HorizontalOrganizationChart"/>
    <dgm:cxn modelId="{D9AB39F3-FB25-4651-9A45-16102DAA37B3}" type="presParOf" srcId="{6DDB13AF-8855-40A7-9EF0-A2CF06A3DCCE}" destId="{3F83ED40-F1EB-46B1-A987-FE4E9ACC5779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C82E5D-3880-4CE1-B395-F4E7842052FA}">
      <dsp:nvSpPr>
        <dsp:cNvPr id="0" name=""/>
        <dsp:cNvSpPr/>
      </dsp:nvSpPr>
      <dsp:spPr>
        <a:xfrm>
          <a:off x="4782016" y="3052916"/>
          <a:ext cx="602522" cy="25908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01261" y="0"/>
              </a:lnTo>
              <a:lnTo>
                <a:pt x="301261" y="2590845"/>
              </a:lnTo>
              <a:lnTo>
                <a:pt x="602522" y="2590845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3D1F5E-3902-4B44-88FA-5D9147890A6A}">
      <dsp:nvSpPr>
        <dsp:cNvPr id="0" name=""/>
        <dsp:cNvSpPr/>
      </dsp:nvSpPr>
      <dsp:spPr>
        <a:xfrm>
          <a:off x="4782016" y="3052916"/>
          <a:ext cx="602522" cy="12954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01261" y="0"/>
              </a:lnTo>
              <a:lnTo>
                <a:pt x="301261" y="1295422"/>
              </a:lnTo>
              <a:lnTo>
                <a:pt x="602522" y="1295422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DA9EA7-5608-4168-BC75-23D28F71878A}">
      <dsp:nvSpPr>
        <dsp:cNvPr id="0" name=""/>
        <dsp:cNvSpPr/>
      </dsp:nvSpPr>
      <dsp:spPr>
        <a:xfrm>
          <a:off x="4782016" y="3007196"/>
          <a:ext cx="60252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02522" y="45720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A3FB7A6-439E-43BC-B755-A047A8B164B6}">
      <dsp:nvSpPr>
        <dsp:cNvPr id="0" name=""/>
        <dsp:cNvSpPr/>
      </dsp:nvSpPr>
      <dsp:spPr>
        <a:xfrm>
          <a:off x="4782016" y="1757493"/>
          <a:ext cx="602522" cy="1295422"/>
        </a:xfrm>
        <a:custGeom>
          <a:avLst/>
          <a:gdLst/>
          <a:ahLst/>
          <a:cxnLst/>
          <a:rect l="0" t="0" r="0" b="0"/>
          <a:pathLst>
            <a:path>
              <a:moveTo>
                <a:pt x="0" y="1295422"/>
              </a:moveTo>
              <a:lnTo>
                <a:pt x="301261" y="1295422"/>
              </a:lnTo>
              <a:lnTo>
                <a:pt x="301261" y="0"/>
              </a:lnTo>
              <a:lnTo>
                <a:pt x="602522" y="0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F78A80-101B-46E1-ABF0-883C609252B8}">
      <dsp:nvSpPr>
        <dsp:cNvPr id="0" name=""/>
        <dsp:cNvSpPr/>
      </dsp:nvSpPr>
      <dsp:spPr>
        <a:xfrm>
          <a:off x="4782016" y="462070"/>
          <a:ext cx="602522" cy="2590845"/>
        </a:xfrm>
        <a:custGeom>
          <a:avLst/>
          <a:gdLst/>
          <a:ahLst/>
          <a:cxnLst/>
          <a:rect l="0" t="0" r="0" b="0"/>
          <a:pathLst>
            <a:path>
              <a:moveTo>
                <a:pt x="0" y="2590845"/>
              </a:moveTo>
              <a:lnTo>
                <a:pt x="301261" y="2590845"/>
              </a:lnTo>
              <a:lnTo>
                <a:pt x="301261" y="0"/>
              </a:lnTo>
              <a:lnTo>
                <a:pt x="602522" y="0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B4A0F87-7593-4D1A-A131-7E0B84FC9B96}">
      <dsp:nvSpPr>
        <dsp:cNvPr id="0" name=""/>
        <dsp:cNvSpPr/>
      </dsp:nvSpPr>
      <dsp:spPr>
        <a:xfrm>
          <a:off x="1769405" y="2593492"/>
          <a:ext cx="3012611" cy="9188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1" kern="1200" dirty="0"/>
            <a:t>Agenda</a:t>
          </a:r>
          <a:endParaRPr lang="en-US" sz="2300" kern="1200" dirty="0"/>
        </a:p>
      </dsp:txBody>
      <dsp:txXfrm>
        <a:off x="1769405" y="2593492"/>
        <a:ext cx="3012611" cy="918846"/>
      </dsp:txXfrm>
    </dsp:sp>
    <dsp:sp modelId="{91362481-11C3-4C0A-9A2A-D72C32DC773F}">
      <dsp:nvSpPr>
        <dsp:cNvPr id="0" name=""/>
        <dsp:cNvSpPr/>
      </dsp:nvSpPr>
      <dsp:spPr>
        <a:xfrm>
          <a:off x="5384538" y="2646"/>
          <a:ext cx="3012611" cy="9188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Grant Overview</a:t>
          </a:r>
        </a:p>
      </dsp:txBody>
      <dsp:txXfrm>
        <a:off x="5384538" y="2646"/>
        <a:ext cx="3012611" cy="918846"/>
      </dsp:txXfrm>
    </dsp:sp>
    <dsp:sp modelId="{A9081126-61D3-45E5-8389-EE0408690ACE}">
      <dsp:nvSpPr>
        <dsp:cNvPr id="0" name=""/>
        <dsp:cNvSpPr/>
      </dsp:nvSpPr>
      <dsp:spPr>
        <a:xfrm>
          <a:off x="5384538" y="1298069"/>
          <a:ext cx="3012611" cy="9188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Who is Eligible</a:t>
          </a:r>
        </a:p>
      </dsp:txBody>
      <dsp:txXfrm>
        <a:off x="5384538" y="1298069"/>
        <a:ext cx="3012611" cy="918846"/>
      </dsp:txXfrm>
    </dsp:sp>
    <dsp:sp modelId="{5D5371A4-3C7A-402B-8BB1-C62CA0A6D6A5}">
      <dsp:nvSpPr>
        <dsp:cNvPr id="0" name=""/>
        <dsp:cNvSpPr/>
      </dsp:nvSpPr>
      <dsp:spPr>
        <a:xfrm>
          <a:off x="5384538" y="2593492"/>
          <a:ext cx="3012611" cy="9188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How Much Funding is Available</a:t>
          </a:r>
        </a:p>
      </dsp:txBody>
      <dsp:txXfrm>
        <a:off x="5384538" y="2593492"/>
        <a:ext cx="3012611" cy="918846"/>
      </dsp:txXfrm>
    </dsp:sp>
    <dsp:sp modelId="{E465A7D7-F9A1-40FB-8131-F7AFCAFC71EA}">
      <dsp:nvSpPr>
        <dsp:cNvPr id="0" name=""/>
        <dsp:cNvSpPr/>
      </dsp:nvSpPr>
      <dsp:spPr>
        <a:xfrm>
          <a:off x="5384538" y="3888915"/>
          <a:ext cx="3012611" cy="9188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What is Addressed</a:t>
          </a:r>
        </a:p>
      </dsp:txBody>
      <dsp:txXfrm>
        <a:off x="5384538" y="3888915"/>
        <a:ext cx="3012611" cy="918846"/>
      </dsp:txXfrm>
    </dsp:sp>
    <dsp:sp modelId="{FBA6F253-1CCB-4C15-BE51-A590C3E67D58}">
      <dsp:nvSpPr>
        <dsp:cNvPr id="0" name=""/>
        <dsp:cNvSpPr/>
      </dsp:nvSpPr>
      <dsp:spPr>
        <a:xfrm>
          <a:off x="5384538" y="5184338"/>
          <a:ext cx="3012611" cy="9188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How to Apply</a:t>
          </a:r>
        </a:p>
      </dsp:txBody>
      <dsp:txXfrm>
        <a:off x="5384538" y="5184338"/>
        <a:ext cx="3012611" cy="918846"/>
      </dsp:txXfrm>
    </dsp:sp>
    <dsp:sp modelId="{6D772C0E-7DEA-440E-B12F-FEE0B47DFBB3}">
      <dsp:nvSpPr>
        <dsp:cNvPr id="0" name=""/>
        <dsp:cNvSpPr/>
      </dsp:nvSpPr>
      <dsp:spPr>
        <a:xfrm>
          <a:off x="11335" y="31340"/>
          <a:ext cx="3012611" cy="918846"/>
        </a:xfrm>
        <a:prstGeom prst="rect">
          <a:avLst/>
        </a:prstGeom>
        <a:solidFill>
          <a:schemeClr val="accent2">
            <a:lumMod val="5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“Nonprofit Security Grant Program (NSGP)” </a:t>
          </a:r>
        </a:p>
      </dsp:txBody>
      <dsp:txXfrm>
        <a:off x="11335" y="31340"/>
        <a:ext cx="3012611" cy="9188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C1CB04-AF97-446E-94EA-BB08E5BCB672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1C98D0-6957-4748-B4F5-44A9C0942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6992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11259B-2855-A95E-0FCF-D8AAD54E2F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8D417BB-71B7-51FD-B57E-623673D43C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05C5D7-05D6-776E-2182-82500A909C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3BB8D-218E-4CA1-B5DA-133A775455CC}" type="datetime1">
              <a:rPr lang="en-US" smtClean="0"/>
              <a:t>2/11/2025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4490D9-02AB-752B-D0F9-4882D3071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FF7247-E02A-7FDD-1933-1EBD603A0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D13EF-58D3-46A8-8C82-A1273FD2D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4334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49A82F-38DA-6B70-F385-458E54BF14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09FB41-A536-FAF0-0495-444D37162F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4B9462-1F68-8B1A-B50D-09F8BE2008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66A70-9422-49EE-8A95-8CAED5C7035B}" type="datetime1">
              <a:rPr lang="en-US" smtClean="0"/>
              <a:t>2/11/2025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52CA6A-F226-CB05-3A73-ABEAF3E986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0C54A3-E7EF-EA40-9C14-955886531A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D13EF-58D3-46A8-8C82-A1273FD2D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109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BBFE685-C0E3-3A5B-1E2D-C555725CC3D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98A2F7-E84D-3BA1-A6B1-5038FDC603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0A9F99-796D-ADAA-AF35-48EA525C72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C7B39-ED96-45E9-AFDD-FAF8E32C1578}" type="datetime1">
              <a:rPr lang="en-US" smtClean="0"/>
              <a:t>2/11/2025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7445DF-4228-F14F-6F99-7E20F8C76D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0388BA-DF7B-ED01-31A4-D40C4B198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D13EF-58D3-46A8-8C82-A1273FD2D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01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8CAB5-F5D0-9B39-416C-69050E351E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34CACA-3D8B-69A5-3104-DD1AB0857A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F0C30D-855C-D6C8-CF71-D9B5F6578A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91A82-5D37-456E-9B8A-5FD153AA37E6}" type="datetime1">
              <a:rPr lang="en-US" smtClean="0"/>
              <a:t>2/11/2025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251FA3-954F-1B44-4A29-F3A0174B0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025BD5-781F-5FD3-66B8-F02CBFE47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D13EF-58D3-46A8-8C82-A1273FD2D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565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813F8C-85DD-A194-4DE1-86EE92AEF8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031248-F697-2E65-AB04-13009FACF0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C629F-DAE1-C1BB-DAD1-DB283187C1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D6BEC-3FD1-4CFD-B5E2-74AF93616BFD}" type="datetime1">
              <a:rPr lang="en-US" smtClean="0"/>
              <a:t>2/11/2025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4BBBC9-D50F-1DA8-E628-43BA56CF0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C68FE8-29A5-CDB4-AF63-52A43921D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D13EF-58D3-46A8-8C82-A1273FD2D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5115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E0F017-503C-E1BC-DE93-DC9B5DA8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BAAC7A-F41C-1232-AC08-C751619053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41C0A7A-27E6-04BA-55A4-7CBFAD86B9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74D829-7D4C-AA24-39CB-D8A8803E38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524E6-BF61-4395-9B3E-DC635255AE21}" type="datetime1">
              <a:rPr lang="en-US" smtClean="0"/>
              <a:t>2/11/2025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3A7F45-6357-E288-971F-9A6C97F07C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5551F3-C90B-F0CF-72B0-D46FF590F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D13EF-58D3-46A8-8C82-A1273FD2D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4486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187279-0A5A-BB74-8BB8-7530461278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2B6751-7662-19CE-A51D-0B92DA2AFA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3FD701-1314-B68F-B5E2-F1EA9ABAC3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4F9E014-47EB-6A3E-5094-BB342208A89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3E1F7BF-CB84-D39B-1BC3-C255739EAE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011FE1-62FE-D210-CE2D-F55CC27EAF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8A817-DC7E-4D7D-95A0-F99854620C3F}" type="datetime1">
              <a:rPr lang="en-US" smtClean="0"/>
              <a:t>2/11/2025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6EB4FED-DF94-5513-0397-2C409E13DC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B89A24-28F0-D598-37C1-DDB5B1B41F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D13EF-58D3-46A8-8C82-A1273FD2D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712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28784A-6579-E055-D228-DCB78AA0EB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352999D-24CE-82B2-CBC0-BFF6A135BF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F5201-A01C-4496-9458-A72A933689D3}" type="datetime1">
              <a:rPr lang="en-US" smtClean="0"/>
              <a:t>2/11/2025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E21D1E-5EDC-57C1-0C41-C8D6717BE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AB8053-0211-2CFA-B4C8-46D73CD87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D13EF-58D3-46A8-8C82-A1273FD2D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067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B719BD1-4665-2774-04F3-1560CDF2D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7AB1F-75FF-4844-9A9B-34A49E626963}" type="datetime1">
              <a:rPr lang="en-US" smtClean="0"/>
              <a:t>2/11/2025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C0720F9-21C9-DD6C-8505-C0A0EBB74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1ECEEC-993E-2923-DD2E-7B9CCD5C11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D13EF-58D3-46A8-8C82-A1273FD2D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4767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D66C36-C338-91C6-4C72-B0D1D62DAB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66F228-203A-570E-24FF-1EC2BF38E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3B093C-FCD2-27EE-6B59-625C0AC28B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52BDA0-FDC2-465A-6909-5EF019328D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649AD-4B09-4F88-84B3-B26538015451}" type="datetime1">
              <a:rPr lang="en-US" smtClean="0"/>
              <a:t>2/11/2025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BE3200-A7DB-29BC-BF3E-35A489CADB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92BDF9-5999-037F-E8E9-79BEB00834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D13EF-58D3-46A8-8C82-A1273FD2D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54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25627-4430-42DA-A912-B5B42A9592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9AB49D-EF53-9B7A-DA06-CFD5A38D59B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806680-A227-F3B2-93EF-409A389D14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673A8B-AB17-FD1D-1281-0084E9369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C549A-69D2-46E7-8342-8C393F28B158}" type="datetime1">
              <a:rPr lang="en-US" smtClean="0"/>
              <a:t>2/11/2025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D077F4-EDCD-1417-947A-556FE1DE4C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7264F-D291-CC1A-02B5-34772BE67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D13EF-58D3-46A8-8C82-A1273FD2D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699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57B9BBA-CC20-AFC4-65BF-B6A364890D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0B983B-32B9-7816-AC67-D824792461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381DD3-6B61-2EFB-301A-C2EAD360C3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2202DDA-DA70-4EC1-82D0-FB53A91E95C1}" type="datetime1">
              <a:rPr lang="en-US" smtClean="0"/>
              <a:t>2/11/2025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A086B3-C8A0-BA46-C3D8-FC4008EC60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F293D4-BBC7-DF21-F355-BA46BB4F1B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9BD13EF-58D3-46A8-8C82-A1273FD2D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309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rive.google.com/file/d/1vNnKeOSdnufNfNccUNxkkli4hi8Fl4ZO/view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egrants.gov.texas.gov/Default.aspx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2AEA84-1F03-D477-6C5A-09EC06A785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extBox 3">
            <a:extLst>
              <a:ext uri="{FF2B5EF4-FFF2-40B4-BE49-F238E27FC236}">
                <a16:creationId xmlns:a16="http://schemas.microsoft.com/office/drawing/2014/main" id="{F3EDFB4F-639D-41CE-BFA3-A2D6204C4B1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45248434"/>
              </p:ext>
            </p:extLst>
          </p:nvPr>
        </p:nvGraphicFramePr>
        <p:xfrm>
          <a:off x="953729" y="324465"/>
          <a:ext cx="10166555" cy="6105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656AE85-71C3-923A-E107-BD53D2D4BD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D13EF-58D3-46A8-8C82-A1273FD2DF04}" type="slidenum">
              <a:rPr lang="en-US" smtClean="0"/>
              <a:t>1</a:t>
            </a:fld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083A1CF-CF86-CD55-CDBC-5A402D7204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00BF5-C3EC-4E90-BD4A-946611AA622A}" type="datetime1">
              <a:rPr lang="en-US" smtClean="0"/>
              <a:t>2/11/2025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4629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3AC4833-AF68-D07D-ECF4-9734A9AAEF59}"/>
              </a:ext>
            </a:extLst>
          </p:cNvPr>
          <p:cNvSpPr txBox="1"/>
          <p:nvPr/>
        </p:nvSpPr>
        <p:spPr>
          <a:xfrm>
            <a:off x="2649793" y="0"/>
            <a:ext cx="68924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Grant Overview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6E3D7BB-1B89-CFEC-7497-D7DDA3EE9267}"/>
              </a:ext>
            </a:extLst>
          </p:cNvPr>
          <p:cNvSpPr txBox="1"/>
          <p:nvPr/>
        </p:nvSpPr>
        <p:spPr>
          <a:xfrm>
            <a:off x="471948" y="523220"/>
            <a:ext cx="11061291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Grant Name: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Nonprofit Security Grant Program (NSGP)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Funded by Congress for Department of Homeland Security and FEMA, managed by each state</a:t>
            </a:r>
          </a:p>
          <a:p>
            <a:endParaRPr lang="en-US" dirty="0"/>
          </a:p>
          <a:p>
            <a:r>
              <a:rPr lang="en-US" b="1" dirty="0"/>
              <a:t>Purpose: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objective of the NSGP is to provide funding for </a:t>
            </a:r>
            <a:r>
              <a:rPr lang="en-US" b="1" dirty="0">
                <a:solidFill>
                  <a:srgbClr val="FF0000"/>
                </a:solidFill>
              </a:rPr>
              <a:t>physical and cyber security enhancements</a:t>
            </a:r>
            <a:r>
              <a:rPr lang="en-US" dirty="0"/>
              <a:t> and other security-related activities to nonprofit organizations that are at high risk of a terrorist or extremist attack.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b="1" dirty="0"/>
              <a:t>Terrorism: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Any activity involving a criminally unlawful act that is </a:t>
            </a:r>
            <a:r>
              <a:rPr lang="en-US" b="1" dirty="0"/>
              <a:t>dangerous to </a:t>
            </a:r>
            <a:r>
              <a:rPr lang="en-US" b="1" dirty="0">
                <a:solidFill>
                  <a:srgbClr val="FF0000"/>
                </a:solidFill>
              </a:rPr>
              <a:t>human life </a:t>
            </a:r>
            <a:r>
              <a:rPr lang="en-US" b="1" dirty="0"/>
              <a:t>or potentially destructive of </a:t>
            </a:r>
            <a:r>
              <a:rPr lang="en-US" b="1" dirty="0">
                <a:solidFill>
                  <a:srgbClr val="FF0000"/>
                </a:solidFill>
              </a:rPr>
              <a:t>critical infrastructure or key resources</a:t>
            </a:r>
            <a:r>
              <a:rPr lang="en-US" dirty="0"/>
              <a:t>, and that appears intended to intimidate or coerce a civilian population, to influence government policy by intimidation or coercion, or to affect the conduct of a government by </a:t>
            </a:r>
            <a:r>
              <a:rPr lang="en-US" b="1" dirty="0">
                <a:solidFill>
                  <a:srgbClr val="FF0000"/>
                </a:solidFill>
              </a:rPr>
              <a:t>mass destruction, assassination, or kidnapping.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0197C0-2B43-909E-62C9-2B75044D7626}"/>
              </a:ext>
            </a:extLst>
          </p:cNvPr>
          <p:cNvSpPr txBox="1"/>
          <p:nvPr/>
        </p:nvSpPr>
        <p:spPr>
          <a:xfrm>
            <a:off x="570271" y="4434348"/>
            <a:ext cx="10825316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>
                <a:highlight>
                  <a:srgbClr val="FFFF00"/>
                </a:highlight>
              </a:rPr>
              <a:t>Rules: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</a:t>
            </a:r>
            <a:r>
              <a:rPr lang="en-US" b="1" dirty="0">
                <a:solidFill>
                  <a:srgbClr val="FF0000"/>
                </a:solidFill>
              </a:rPr>
              <a:t>State Administrative Agency (SAA) </a:t>
            </a:r>
            <a:r>
              <a:rPr lang="en-US" dirty="0"/>
              <a:t>is the only eligible applicant to apply for funding to FEMA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Nonprofit organizations are eligible as </a:t>
            </a:r>
            <a:r>
              <a:rPr lang="en-US" b="1" dirty="0" err="1">
                <a:solidFill>
                  <a:srgbClr val="FF0000"/>
                </a:solidFill>
              </a:rPr>
              <a:t>subapplicants</a:t>
            </a:r>
            <a:r>
              <a:rPr lang="en-US" dirty="0"/>
              <a:t> to the SAA. As such, </a:t>
            </a:r>
            <a:r>
              <a:rPr lang="en-US" b="1" dirty="0">
                <a:solidFill>
                  <a:srgbClr val="FF0000"/>
                </a:solidFill>
              </a:rPr>
              <a:t>nonprofit organizations must apply for NSGP-NSS funding through their SAA</a:t>
            </a:r>
            <a:r>
              <a:rPr lang="en-US" dirty="0"/>
              <a:t>, who then submits all application information to FEMA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Nonprofit organizations may not apply directly to DHS/FEMA for NSGP funds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5D0848F-7E8F-C25B-61AB-A62ED1D8F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D13EF-58D3-46A8-8C82-A1273FD2DF04}" type="slidenum">
              <a:rPr lang="en-US" smtClean="0"/>
              <a:t>2</a:t>
            </a:fld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8CEC7A-5042-A3EC-FEE3-1E58B6CBA9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64203-4209-4CC6-9FA8-6BD8C7855F7D}" type="datetime1">
              <a:rPr lang="en-US" smtClean="0"/>
              <a:t>2/11/2025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712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3C729A2-876F-187F-1D20-9632591304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507" y="924233"/>
            <a:ext cx="11226986" cy="518651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8E41059-A9CE-F42B-61E0-01781F8C967A}"/>
              </a:ext>
            </a:extLst>
          </p:cNvPr>
          <p:cNvSpPr/>
          <p:nvPr/>
        </p:nvSpPr>
        <p:spPr>
          <a:xfrm>
            <a:off x="786580" y="2551122"/>
            <a:ext cx="3421625" cy="1332620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144847-E690-A42B-5978-C86A28952AF6}"/>
              </a:ext>
            </a:extLst>
          </p:cNvPr>
          <p:cNvSpPr txBox="1"/>
          <p:nvPr/>
        </p:nvSpPr>
        <p:spPr>
          <a:xfrm>
            <a:off x="2654710" y="-122903"/>
            <a:ext cx="68825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Who is Eligible?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2B308DB-6A22-36BD-25EB-F36DBFD11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D13EF-58D3-46A8-8C82-A1273FD2DF04}" type="slidenum">
              <a:rPr lang="en-US" smtClean="0"/>
              <a:t>3</a:t>
            </a:fld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EDA36FF-34DF-5EAA-C657-A95E292353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5B659-1C77-4330-A3B9-D28AA234815A}" type="datetime1">
              <a:rPr lang="en-US" smtClean="0"/>
              <a:t>2/11/2025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5777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73EB901-A9CF-C064-F2A8-9BCD8DF3F5B6}"/>
              </a:ext>
            </a:extLst>
          </p:cNvPr>
          <p:cNvSpPr txBox="1"/>
          <p:nvPr/>
        </p:nvSpPr>
        <p:spPr>
          <a:xfrm>
            <a:off x="2654710" y="0"/>
            <a:ext cx="68825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How Much Funding is Available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E482EB-1135-8F11-9215-7100CA4C23BF}"/>
              </a:ext>
            </a:extLst>
          </p:cNvPr>
          <p:cNvSpPr txBox="1"/>
          <p:nvPr/>
        </p:nvSpPr>
        <p:spPr>
          <a:xfrm>
            <a:off x="663677" y="420183"/>
            <a:ext cx="10864645" cy="615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Up to </a:t>
            </a:r>
            <a:r>
              <a:rPr lang="en-US" sz="2400" b="1" dirty="0">
                <a:solidFill>
                  <a:srgbClr val="FF0000"/>
                </a:solidFill>
              </a:rPr>
              <a:t>$200,000 per site (Recurring Annually)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/>
              <a:t>Example:</a:t>
            </a:r>
            <a:endParaRPr lang="en-US" sz="2000" b="1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400" b="1" dirty="0"/>
              <a:t>Year 1 Address Camera Surveillance, Door Access Controllers, Emergency Communication Systems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400" b="1" dirty="0"/>
              <a:t>Year 2 Address Perimeter Fencing and Lighting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400" b="1" dirty="0"/>
              <a:t>Year 3 Firewall and Critical Network Infrastructure Refresh</a:t>
            </a:r>
          </a:p>
          <a:p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Nonprofit organization may request funding up to </a:t>
            </a:r>
            <a:r>
              <a:rPr lang="en-US" sz="2400" b="1" dirty="0">
                <a:solidFill>
                  <a:srgbClr val="FF0000"/>
                </a:solidFill>
              </a:rPr>
              <a:t>three (3) separate sites for a maximum of $600,000 </a:t>
            </a:r>
            <a:r>
              <a:rPr lang="en-US" sz="2400" dirty="0"/>
              <a:t>(Different US Postal Address under one LLC)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One LLC:  Church $200k + School $200k + Rectory $200k = Up to $600k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Requests for multiple sites must be submitted through multiple applications to the SAA. One site per application.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Physical location of the site to be protected determines eligibility under NSGP-UA-NSS or NSGP-S-NSS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The NSGP does not have a match requirement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FF0000"/>
                </a:solidFill>
              </a:rPr>
              <a:t>Applicants are encouraged to request the maximum amount for each site.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8B140C9-1245-DDC2-8CCD-71E562D2E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D13EF-58D3-46A8-8C82-A1273FD2DF04}" type="slidenum">
              <a:rPr lang="en-US" smtClean="0"/>
              <a:t>4</a:t>
            </a:fld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09B5D5C-D768-20D2-D5B2-8092E062D7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B47C7-FE30-4063-AE35-1355CD193A6E}" type="datetime1">
              <a:rPr lang="en-US" smtClean="0"/>
              <a:t>2/11/2025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288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757D65D5-8D32-9354-87F9-0AB73D44CF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468" y="1341207"/>
            <a:ext cx="2941433" cy="3926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>
            <a:extLst>
              <a:ext uri="{FF2B5EF4-FFF2-40B4-BE49-F238E27FC236}">
                <a16:creationId xmlns:a16="http://schemas.microsoft.com/office/drawing/2014/main" id="{40BCAB65-04EC-1F0D-3E31-8CDDCFD30C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283" y="1341207"/>
            <a:ext cx="2941434" cy="3926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4DD7DA27-7CE1-4548-C941-5AA37E9739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7752" y="1341207"/>
            <a:ext cx="2968897" cy="396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E893F51-A45B-581B-4B76-A7F330C35FE4}"/>
              </a:ext>
            </a:extLst>
          </p:cNvPr>
          <p:cNvSpPr txBox="1"/>
          <p:nvPr/>
        </p:nvSpPr>
        <p:spPr>
          <a:xfrm>
            <a:off x="506404" y="5626412"/>
            <a:ext cx="30294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School Campus – Small fingers electrical hazard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2CE48E-9B01-7ECF-341B-CC0092316FF9}"/>
              </a:ext>
            </a:extLst>
          </p:cNvPr>
          <p:cNvSpPr txBox="1"/>
          <p:nvPr/>
        </p:nvSpPr>
        <p:spPr>
          <a:xfrm>
            <a:off x="4466936" y="5654587"/>
            <a:ext cx="36529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Beautiful new outdoor keypad.  What weather issues?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ADA1273-C948-ADE3-B53E-90169925F2AE}"/>
              </a:ext>
            </a:extLst>
          </p:cNvPr>
          <p:cNvSpPr txBox="1"/>
          <p:nvPr/>
        </p:nvSpPr>
        <p:spPr>
          <a:xfrm>
            <a:off x="8258648" y="5626411"/>
            <a:ext cx="36529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Different keypad.  No weather plate.  Straight conduit for water drainage engineered free of charge!</a:t>
            </a:r>
          </a:p>
        </p:txBody>
      </p:sp>
      <p:pic>
        <p:nvPicPr>
          <p:cNvPr id="11" name="Graphic 10" descr="Lightning with solid fill">
            <a:extLst>
              <a:ext uri="{FF2B5EF4-FFF2-40B4-BE49-F238E27FC236}">
                <a16:creationId xmlns:a16="http://schemas.microsoft.com/office/drawing/2014/main" id="{64B6D5C8-5BB9-C776-BE35-A6309C96170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566717" y="3077700"/>
            <a:ext cx="914400" cy="9144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72002B2-BFC6-5EF6-063E-2FE15586864B}"/>
              </a:ext>
            </a:extLst>
          </p:cNvPr>
          <p:cNvSpPr txBox="1"/>
          <p:nvPr/>
        </p:nvSpPr>
        <p:spPr>
          <a:xfrm>
            <a:off x="201270" y="491249"/>
            <a:ext cx="113781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Each location gravitates towards the cheapest options available when addressing.  Cybersecurity and </a:t>
            </a:r>
          </a:p>
          <a:p>
            <a:r>
              <a:rPr lang="en-US" sz="2000" dirty="0"/>
              <a:t>Public Safety needs.  This is dangerous and puts our children and parishioners at added risks.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4379AC9-8BA2-5B52-0E19-B4DAED08CF83}"/>
              </a:ext>
            </a:extLst>
          </p:cNvPr>
          <p:cNvSpPr txBox="1"/>
          <p:nvPr/>
        </p:nvSpPr>
        <p:spPr>
          <a:xfrm>
            <a:off x="2654710" y="0"/>
            <a:ext cx="68825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What is Addressed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4529AC-6DA0-217A-750E-8207F01E43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D13EF-58D3-46A8-8C82-A1273FD2DF04}" type="slidenum">
              <a:rPr lang="en-US" smtClean="0"/>
              <a:t>5</a:t>
            </a:fld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A948C11-B1B2-73D6-51D0-2130E7F1A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92A3C-E7A3-4F3E-B5A8-5D0DC2A3A499}" type="datetime1">
              <a:rPr lang="en-US" smtClean="0"/>
              <a:t>2/11/2025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2343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DE3F8F-0E93-AAD3-F5A6-6ED6D3946D80}"/>
              </a:ext>
            </a:extLst>
          </p:cNvPr>
          <p:cNvSpPr txBox="1"/>
          <p:nvPr/>
        </p:nvSpPr>
        <p:spPr>
          <a:xfrm>
            <a:off x="2526145" y="0"/>
            <a:ext cx="7139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What is Addressed</a:t>
            </a:r>
          </a:p>
        </p:txBody>
      </p:sp>
      <p:pic>
        <p:nvPicPr>
          <p:cNvPr id="2051" name="Picture 3">
            <a:extLst>
              <a:ext uri="{FF2B5EF4-FFF2-40B4-BE49-F238E27FC236}">
                <a16:creationId xmlns:a16="http://schemas.microsoft.com/office/drawing/2014/main" id="{6D0CB5C0-4101-5FFC-40D8-0939751242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2069" y="926528"/>
            <a:ext cx="2951019" cy="5248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BDEB72D-87F0-F550-3654-D620F0219E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890" y="926529"/>
            <a:ext cx="4225579" cy="524833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B67085A-76E9-4DF2-B72D-524B42166008}"/>
              </a:ext>
            </a:extLst>
          </p:cNvPr>
          <p:cNvSpPr txBox="1"/>
          <p:nvPr/>
        </p:nvSpPr>
        <p:spPr>
          <a:xfrm>
            <a:off x="8311896" y="304651"/>
            <a:ext cx="3705214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Room is important enough to protect with magnetic door lock.</a:t>
            </a:r>
          </a:p>
          <a:p>
            <a:endParaRPr lang="en-US" sz="2400" dirty="0"/>
          </a:p>
          <a:p>
            <a:r>
              <a:rPr lang="en-US" sz="2400" dirty="0"/>
              <a:t>“one bolt” = single point of </a:t>
            </a:r>
            <a:r>
              <a:rPr lang="en-US" sz="2400"/>
              <a:t>failure.  Humidity</a:t>
            </a:r>
            <a:r>
              <a:rPr lang="en-US" sz="2400" dirty="0"/>
              <a:t>, heat, cold, continuous push and pull triggers failure. </a:t>
            </a:r>
          </a:p>
          <a:p>
            <a:endParaRPr lang="en-US" sz="2400" dirty="0"/>
          </a:p>
          <a:p>
            <a:r>
              <a:rPr lang="en-US" sz="2400" dirty="0"/>
              <a:t>Video of an adult opening one of these doors to be struck by the falling strike plate.</a:t>
            </a:r>
          </a:p>
          <a:p>
            <a:endParaRPr lang="en-US" sz="2400" dirty="0"/>
          </a:p>
          <a:p>
            <a:r>
              <a:rPr lang="en-US" sz="2400" dirty="0"/>
              <a:t>Heavy enough to injure a child.  Legal liability concerns, etc.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8E8DDD-6C9D-E488-2509-6C232BFCF074}"/>
              </a:ext>
            </a:extLst>
          </p:cNvPr>
          <p:cNvSpPr txBox="1"/>
          <p:nvPr/>
        </p:nvSpPr>
        <p:spPr>
          <a:xfrm>
            <a:off x="12873" y="6457057"/>
            <a:ext cx="84133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Video:  </a:t>
            </a:r>
            <a:r>
              <a:rPr lang="en-US" dirty="0">
                <a:hlinkClick r:id="rId4"/>
              </a:rPr>
              <a:t>https://drive.google.com/file/d/1vNnKeOSdnufNfNccUNxkkli4hi8Fl4ZO/view</a:t>
            </a:r>
            <a:r>
              <a:rPr lang="en-US" dirty="0"/>
              <a:t>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54DD130-7398-B9D7-3A63-3E481F6F7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D13EF-58D3-46A8-8C82-A1273FD2DF04}" type="slidenum">
              <a:rPr lang="en-US" smtClean="0"/>
              <a:t>6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22563E-F3C5-D543-5B21-F003E2D64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24F1E-BF56-4FCA-9A66-7D1EED34277C}" type="datetime1">
              <a:rPr lang="en-US" smtClean="0"/>
              <a:t>2/11/2025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4847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F58BA03-77E6-A92F-37B0-91617AFB6225}"/>
              </a:ext>
            </a:extLst>
          </p:cNvPr>
          <p:cNvSpPr txBox="1"/>
          <p:nvPr/>
        </p:nvSpPr>
        <p:spPr>
          <a:xfrm>
            <a:off x="2654710" y="0"/>
            <a:ext cx="68825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How to Apply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F2CF4E1-695D-81AC-A72D-FD55FEF09247}"/>
              </a:ext>
            </a:extLst>
          </p:cNvPr>
          <p:cNvSpPr txBox="1"/>
          <p:nvPr/>
        </p:nvSpPr>
        <p:spPr>
          <a:xfrm>
            <a:off x="357408" y="576295"/>
            <a:ext cx="114771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Online Electronic Application Process - Starts with creating an </a:t>
            </a:r>
            <a:r>
              <a:rPr lang="en-US" sz="2000" b="1" dirty="0" err="1"/>
              <a:t>eGrants</a:t>
            </a:r>
            <a:r>
              <a:rPr lang="en-US" sz="2000" b="1" dirty="0"/>
              <a:t> User Account Registration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3E0441B-9173-94D6-82E7-A2E6E0486A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2520" y="1628044"/>
            <a:ext cx="8306959" cy="522995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B4E2AD-10B8-3029-380B-F22C0D563A65}"/>
              </a:ext>
            </a:extLst>
          </p:cNvPr>
          <p:cNvSpPr txBox="1"/>
          <p:nvPr/>
        </p:nvSpPr>
        <p:spPr>
          <a:xfrm>
            <a:off x="589936" y="1112929"/>
            <a:ext cx="8773427" cy="461665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Step 1 - </a:t>
            </a:r>
            <a:r>
              <a:rPr lang="en-US" sz="2400" dirty="0" err="1">
                <a:solidFill>
                  <a:schemeClr val="bg1"/>
                </a:solidFill>
              </a:rPr>
              <a:t>eGrants</a:t>
            </a:r>
            <a:r>
              <a:rPr lang="en-US" sz="2400" dirty="0">
                <a:solidFill>
                  <a:schemeClr val="bg1"/>
                </a:solidFill>
              </a:rPr>
              <a:t> Link:  </a:t>
            </a:r>
            <a:r>
              <a:rPr lang="en-US" sz="2400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https://egrants.gov.Texas.gov/Default.aspx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6F4E07A-5D4D-CD95-5B02-B416F7E21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D13EF-58D3-46A8-8C82-A1273FD2DF04}" type="slidenum">
              <a:rPr lang="en-US" smtClean="0"/>
              <a:t>7</a:t>
            </a:fld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2B6403-8EA1-63E4-F81D-4B23724DB5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9E5AA-331D-4C41-988C-04C840B13920}" type="datetime1">
              <a:rPr lang="en-US" smtClean="0"/>
              <a:t>2/11/2025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9864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565</Words>
  <Application>Microsoft Office PowerPoint</Application>
  <PresentationFormat>Widescreen</PresentationFormat>
  <Paragraphs>70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Roman Catholic Diocese of Dallas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Ben Geeding</dc:creator>
  <cp:lastModifiedBy>Ben Geeding</cp:lastModifiedBy>
  <cp:revision>2</cp:revision>
  <dcterms:created xsi:type="dcterms:W3CDTF">2025-02-10T18:32:00Z</dcterms:created>
  <dcterms:modified xsi:type="dcterms:W3CDTF">2025-02-11T14:43:52Z</dcterms:modified>
</cp:coreProperties>
</file>