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notesMasterIdLst>
    <p:notesMasterId r:id="rId12"/>
  </p:notesMasterIdLst>
  <p:sldIdLst>
    <p:sldId id="256" r:id="rId2"/>
    <p:sldId id="257" r:id="rId3"/>
    <p:sldId id="266" r:id="rId4"/>
    <p:sldId id="267" r:id="rId5"/>
    <p:sldId id="268" r:id="rId6"/>
    <p:sldId id="273" r:id="rId7"/>
    <p:sldId id="270" r:id="rId8"/>
    <p:sldId id="272" r:id="rId9"/>
    <p:sldId id="274" r:id="rId10"/>
    <p:sldId id="264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42" autoAdjust="0"/>
    <p:restoredTop sz="94671" autoAdjust="0"/>
  </p:normalViewPr>
  <p:slideViewPr>
    <p:cSldViewPr>
      <p:cViewPr>
        <p:scale>
          <a:sx n="64" d="100"/>
          <a:sy n="64" d="100"/>
        </p:scale>
        <p:origin x="-1314" y="-5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14C839-D4C6-4517-88EB-1737C41B35D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C7B36C-24B8-49D1-902D-88771468C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23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8105E3-A2DE-4902-8A43-D1BDC7BBB984}" type="datetimeFigureOut">
              <a:rPr lang="en-US" smtClean="0"/>
              <a:pPr>
                <a:defRPr/>
              </a:pPr>
              <a:t>3/16/2014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BTV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1/14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57771B-F670-4D5B-9308-46B5EB03850A}" type="datetimeFigureOut">
              <a:rPr lang="en-US" smtClean="0"/>
              <a:pPr>
                <a:defRPr/>
              </a:pPr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6AE828-E832-4723-8D56-890A5ED1BA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021ECB-E822-4F6E-A8F5-A60D84902CC7}" type="datetimeFigureOut">
              <a:rPr lang="en-US" smtClean="0"/>
              <a:pPr>
                <a:defRPr/>
              </a:pPr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AD3AF-C454-447F-BBB2-D09D52FE12F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B0DA7F-2559-4F1D-9457-2FDBBD0D16CD}" type="datetimeFigureOut">
              <a:rPr lang="en-US" smtClean="0"/>
              <a:pPr>
                <a:defRPr/>
              </a:pPr>
              <a:t>3/16/2014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BTV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1/14</a:t>
            </a:r>
            <a:endParaRPr lang="en-US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03E92E-0668-46F3-A163-A1454599CA1A}" type="datetimeFigureOut">
              <a:rPr lang="en-US" smtClean="0"/>
              <a:pPr>
                <a:defRPr/>
              </a:pPr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7D9BDF-C4F7-4E1B-969B-D61B55B703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C10FF7-AA8D-47AC-983C-80A25F2C1BC8}" type="datetimeFigureOut">
              <a:rPr lang="en-US" smtClean="0"/>
              <a:pPr>
                <a:defRPr/>
              </a:pPr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81EBD7-A352-4F22-B742-4C3E61DB20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B3B44C-BA23-468E-A77F-64F718D3A612}" type="datetimeFigureOut">
              <a:rPr lang="en-US" smtClean="0"/>
              <a:pPr>
                <a:defRPr/>
              </a:pPr>
              <a:t>3/16/2014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E35D0B-8A45-44C7-A2C7-861C983B722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2B19CB-74DB-41BD-B67A-507DD8B18FAB}" type="datetimeFigureOut">
              <a:rPr lang="en-US" smtClean="0"/>
              <a:pPr>
                <a:defRPr/>
              </a:pPr>
              <a:t>3/16/2014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97854-7E4F-4568-A46F-DA6C5595B3B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3DFF18-2FB0-4B3E-9C30-C5B543AF7C84}" type="datetimeFigureOut">
              <a:rPr lang="en-US" smtClean="0"/>
              <a:pPr>
                <a:defRPr/>
              </a:pPr>
              <a:t>3/16/2014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B76A27-94A5-4A41-954D-0DE1F1AD53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31D9BC-D505-4358-917A-100C72674088}" type="datetimeFigureOut">
              <a:rPr lang="en-US" smtClean="0"/>
              <a:pPr>
                <a:defRPr/>
              </a:pPr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759053-81F2-4E31-83FF-16944C36CD4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2CE2C8-2A74-425D-BB8C-36FEC2C7F9CE}" type="datetimeFigureOut">
              <a:rPr lang="en-US" smtClean="0"/>
              <a:pPr>
                <a:defRPr/>
              </a:pPr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48B89863-C825-40A1-9710-A1B05EF5EA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FBA4D7FB-69DB-4A5E-A552-396D30721709}" type="datetimeFigureOut">
              <a:rPr lang="en-US" smtClean="0"/>
              <a:pPr>
                <a:defRPr/>
              </a:pPr>
              <a:t>3/16/2014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A5C1D246-13A2-4E81-9EB0-82F32938E1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t&amp;rct=j&amp;q=thumb+up+pictures&amp;source=images&amp;cd=&amp;cad=rja&amp;uact=8&amp;ved=0CAQQjRw&amp;url=http://commons.wikimedia.org/wiki/File:Symbol_thumbs_up_green.png&amp;ei=4yAlU8L3B6LAyAGZkYC4CA&amp;usg=AFQjCNGu5n8FaWHR46PJiXWcTe3uwyBJmQ&amp;sig2=XySICt2jU-6aJShbH8fE9g&amp;bvm=bv.62922401,d.aWc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/>
              <a:t>GXTT GLVN</a:t>
            </a:r>
            <a:br>
              <a:rPr lang="en-US" dirty="0" smtClean="0"/>
            </a:br>
            <a:r>
              <a:rPr lang="en-US" sz="3200" dirty="0" err="1" smtClean="0"/>
              <a:t>Văn</a:t>
            </a:r>
            <a:r>
              <a:rPr lang="en-US" sz="3200" dirty="0" smtClean="0"/>
              <a:t> </a:t>
            </a:r>
            <a:r>
              <a:rPr lang="en-US" sz="3200" dirty="0" err="1" smtClean="0"/>
              <a:t>Phòng</a:t>
            </a:r>
            <a:r>
              <a:rPr lang="en-US" sz="3200" dirty="0" smtClean="0"/>
              <a:t> Ban </a:t>
            </a:r>
            <a:r>
              <a:rPr lang="en-US" sz="3200" dirty="0" err="1" smtClean="0"/>
              <a:t>Giám</a:t>
            </a:r>
            <a:r>
              <a:rPr lang="en-US" sz="3200" dirty="0" smtClean="0"/>
              <a:t> </a:t>
            </a:r>
            <a:r>
              <a:rPr lang="en-US" sz="3200" dirty="0" err="1" smtClean="0"/>
              <a:t>Thị</a:t>
            </a:r>
            <a:endParaRPr lang="en-US" sz="3200" dirty="0"/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410200" y="5029200"/>
            <a:ext cx="3054350" cy="1524000"/>
          </a:xfrm>
        </p:spPr>
        <p:txBody>
          <a:bodyPr>
            <a:normAutofit/>
          </a:bodyPr>
          <a:lstStyle/>
          <a:p>
            <a:pPr marR="0" algn="l" eaLnBrk="1" hangingPunct="1"/>
            <a:r>
              <a:rPr lang="en-US" dirty="0" smtClean="0"/>
              <a:t>March 16, 2014</a:t>
            </a:r>
          </a:p>
          <a:p>
            <a:pPr marR="0" algn="l" eaLnBrk="1" hangingPunct="1"/>
            <a:r>
              <a:rPr lang="en-US" dirty="0" err="1" smtClean="0"/>
              <a:t>Nguyễn</a:t>
            </a:r>
            <a:r>
              <a:rPr lang="en-US" dirty="0" smtClean="0"/>
              <a:t> </a:t>
            </a:r>
            <a:r>
              <a:rPr lang="en-US" dirty="0" err="1" smtClean="0"/>
              <a:t>Danh</a:t>
            </a:r>
            <a:endParaRPr lang="en-US" dirty="0" smtClean="0"/>
          </a:p>
          <a:p>
            <a:pPr algn="l"/>
            <a:r>
              <a:rPr lang="en-US" dirty="0" err="1"/>
              <a:t>Nguyễn</a:t>
            </a:r>
            <a:r>
              <a:rPr lang="en-US" dirty="0"/>
              <a:t> </a:t>
            </a:r>
            <a:r>
              <a:rPr lang="en-US" dirty="0" err="1" smtClean="0"/>
              <a:t>Sy</a:t>
            </a:r>
            <a:r>
              <a:rPr lang="en-US" dirty="0" smtClean="0"/>
              <a:t>~</a:t>
            </a:r>
            <a:endParaRPr lang="en-US" dirty="0"/>
          </a:p>
          <a:p>
            <a:pPr marR="0" algn="l" eaLnBrk="1" hangingPunct="1"/>
            <a:endParaRPr lang="en-US" dirty="0" smtClean="0"/>
          </a:p>
          <a:p>
            <a:pPr marR="0" algn="l" eaLnBrk="1" hangingPunct="1"/>
            <a:endParaRPr lang="en-US" dirty="0" smtClean="0"/>
          </a:p>
          <a:p>
            <a:pPr marR="0" algn="l" eaLnBrk="1" hangingPunct="1"/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0" y="2438400"/>
            <a:ext cx="583044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 smtClean="0">
                <a:solidFill>
                  <a:srgbClr val="0070C0"/>
                </a:solidFill>
              </a:rPr>
              <a:t>Thank you</a:t>
            </a:r>
            <a:endParaRPr lang="en-US" sz="8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63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ontents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1143000"/>
            <a:ext cx="27767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1</a:t>
            </a:r>
            <a:r>
              <a:rPr lang="en-US" sz="2000" b="1" dirty="0" smtClean="0"/>
              <a:t>) BGT Status Report</a:t>
            </a:r>
          </a:p>
          <a:p>
            <a:r>
              <a:rPr lang="en-US" sz="2000" b="1" dirty="0"/>
              <a:t>	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2337137"/>
            <a:ext cx="288893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3</a:t>
            </a:r>
            <a:r>
              <a:rPr lang="en-US" sz="2000" b="1" dirty="0" smtClean="0"/>
              <a:t>) Safety Drills</a:t>
            </a:r>
          </a:p>
          <a:p>
            <a:r>
              <a:rPr lang="en-US" sz="2000" b="1" dirty="0"/>
              <a:t>	</a:t>
            </a:r>
            <a:r>
              <a:rPr lang="en-US" sz="2000" b="1" dirty="0" smtClean="0"/>
              <a:t>a)  Procedures</a:t>
            </a:r>
          </a:p>
          <a:p>
            <a:r>
              <a:rPr lang="en-US" sz="2000" b="1" dirty="0"/>
              <a:t>	</a:t>
            </a:r>
            <a:r>
              <a:rPr lang="en-US" sz="2000" b="1" dirty="0" smtClean="0"/>
              <a:t>b)  Timing </a:t>
            </a:r>
            <a:endParaRPr lang="en-US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914400" y="1730514"/>
            <a:ext cx="23086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2) Support Needs</a:t>
            </a:r>
          </a:p>
          <a:p>
            <a:r>
              <a:rPr lang="en-US" sz="2000" b="1" dirty="0"/>
              <a:t>	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90600" y="3556337"/>
            <a:ext cx="1114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4</a:t>
            </a:r>
            <a:r>
              <a:rPr lang="en-US" sz="2000" b="1" dirty="0" smtClean="0"/>
              <a:t>) Q&amp;A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714394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BGT Report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82069" y="1337256"/>
            <a:ext cx="50470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2</a:t>
            </a:r>
            <a:r>
              <a:rPr lang="en-US" sz="2000" b="1" dirty="0" smtClean="0"/>
              <a:t>) An </a:t>
            </a:r>
            <a:r>
              <a:rPr lang="en-US" sz="2000" b="1" dirty="0" err="1" smtClean="0"/>
              <a:t>Toàn</a:t>
            </a:r>
            <a:r>
              <a:rPr lang="en-US" sz="2000" b="1" dirty="0" smtClean="0"/>
              <a:t> &amp; An </a:t>
            </a:r>
            <a:r>
              <a:rPr lang="en-US" sz="2000" b="1" dirty="0" err="1" smtClean="0"/>
              <a:t>Ninh</a:t>
            </a:r>
            <a:r>
              <a:rPr lang="en-US" sz="2000" b="1" dirty="0" smtClean="0"/>
              <a:t>- Safety &amp; Security</a:t>
            </a:r>
            <a:endParaRPr 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3257490"/>
            <a:ext cx="70922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3</a:t>
            </a:r>
            <a:r>
              <a:rPr lang="en-US" sz="2000" b="1" dirty="0" smtClean="0"/>
              <a:t>) </a:t>
            </a:r>
            <a:r>
              <a:rPr lang="en-US" sz="2000" b="1" dirty="0" err="1" smtClean="0"/>
              <a:t>Nghiêm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Chỉnh</a:t>
            </a:r>
            <a:r>
              <a:rPr lang="en-US" sz="2000" b="1" dirty="0" smtClean="0"/>
              <a:t> &amp; </a:t>
            </a:r>
            <a:r>
              <a:rPr lang="en-US" sz="2000" b="1" dirty="0" err="1" smtClean="0"/>
              <a:t>Nghiêm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Trang</a:t>
            </a:r>
            <a:r>
              <a:rPr lang="en-US" sz="2000" b="1" dirty="0" smtClean="0"/>
              <a:t> – Orderly &amp; Respectful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676400" y="1737366"/>
            <a:ext cx="654006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400" b="1" dirty="0" err="1"/>
              <a:t>Đưa</a:t>
            </a:r>
            <a:r>
              <a:rPr lang="en-US" sz="1400" b="1" dirty="0"/>
              <a:t> </a:t>
            </a:r>
            <a:r>
              <a:rPr lang="en-US" sz="1400" b="1" dirty="0" err="1" smtClean="0"/>
              <a:t>đón</a:t>
            </a:r>
            <a:r>
              <a:rPr lang="en-US" sz="1400" b="1" dirty="0" smtClean="0"/>
              <a:t> – Drop-off &amp; Pick-up Procedures</a:t>
            </a:r>
          </a:p>
          <a:p>
            <a:pPr marL="742950" lvl="1" indent="-285750">
              <a:buFontTx/>
              <a:buChar char="-"/>
            </a:pPr>
            <a:r>
              <a:rPr lang="en-US" sz="1400" b="1" dirty="0" err="1" smtClean="0"/>
              <a:t>Xin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Đúng</a:t>
            </a:r>
            <a:r>
              <a:rPr lang="en-US" sz="1400" b="1" dirty="0" smtClean="0"/>
              <a:t> </a:t>
            </a:r>
            <a:r>
              <a:rPr lang="en-US" sz="1400" b="1" dirty="0" err="1"/>
              <a:t>giờ</a:t>
            </a:r>
            <a:r>
              <a:rPr lang="en-US" sz="1400" b="1" dirty="0"/>
              <a:t> </a:t>
            </a:r>
            <a:r>
              <a:rPr lang="en-US" sz="1400" b="1" dirty="0" smtClean="0"/>
              <a:t>- On Time </a:t>
            </a:r>
          </a:p>
          <a:p>
            <a:pPr marL="742950" lvl="1" indent="-285750">
              <a:buFontTx/>
              <a:buChar char="-"/>
            </a:pPr>
            <a:r>
              <a:rPr lang="en-US" sz="1400" b="1" dirty="0" err="1" smtClean="0"/>
              <a:t>Xin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tuân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theo</a:t>
            </a:r>
            <a:r>
              <a:rPr lang="en-US" sz="1400" b="1" dirty="0" smtClean="0"/>
              <a:t> </a:t>
            </a:r>
            <a:r>
              <a:rPr lang="en-US" sz="1400" b="1" dirty="0" err="1"/>
              <a:t>hướng</a:t>
            </a:r>
            <a:r>
              <a:rPr lang="en-US" sz="1400" b="1" dirty="0"/>
              <a:t> </a:t>
            </a:r>
            <a:r>
              <a:rPr lang="en-US" sz="1400" b="1" dirty="0" err="1"/>
              <a:t>dẩn</a:t>
            </a:r>
            <a:r>
              <a:rPr lang="en-US" sz="1400" b="1" dirty="0"/>
              <a:t> </a:t>
            </a:r>
            <a:r>
              <a:rPr lang="en-US" sz="1400" b="1" dirty="0" err="1"/>
              <a:t>xe</a:t>
            </a:r>
            <a:r>
              <a:rPr lang="en-US" sz="1400" b="1" dirty="0"/>
              <a:t> </a:t>
            </a:r>
            <a:r>
              <a:rPr lang="en-US" sz="1400" b="1" dirty="0" err="1"/>
              <a:t>cộ</a:t>
            </a:r>
            <a:r>
              <a:rPr lang="en-US" sz="1400" b="1" dirty="0"/>
              <a:t> </a:t>
            </a:r>
            <a:r>
              <a:rPr lang="en-US" sz="1400" b="1" dirty="0" smtClean="0"/>
              <a:t> - Adhere to the Traffic procedures</a:t>
            </a:r>
            <a:endParaRPr lang="en-US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685759" y="2461736"/>
            <a:ext cx="617085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400" b="1" dirty="0" err="1"/>
              <a:t>Đi</a:t>
            </a:r>
            <a:r>
              <a:rPr lang="en-US" sz="1400" b="1" dirty="0"/>
              <a:t> </a:t>
            </a:r>
            <a:r>
              <a:rPr lang="en-US" sz="1400" b="1" dirty="0" err="1" smtClean="0"/>
              <a:t>học</a:t>
            </a:r>
            <a:r>
              <a:rPr lang="en-US" sz="1400" b="1" dirty="0" smtClean="0"/>
              <a:t> - Attendance Process</a:t>
            </a:r>
          </a:p>
          <a:p>
            <a:pPr marL="742950" lvl="1" indent="-285750">
              <a:buFontTx/>
              <a:buChar char="-"/>
            </a:pPr>
            <a:r>
              <a:rPr lang="en-US" sz="1400" b="1" dirty="0" err="1" smtClean="0"/>
              <a:t>Xin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Đúng</a:t>
            </a:r>
            <a:r>
              <a:rPr lang="en-US" sz="1400" b="1" dirty="0" smtClean="0"/>
              <a:t> </a:t>
            </a:r>
            <a:r>
              <a:rPr lang="en-US" sz="1400" b="1" dirty="0" err="1"/>
              <a:t>giờ</a:t>
            </a:r>
            <a:r>
              <a:rPr lang="en-US" sz="1400" b="1" dirty="0"/>
              <a:t> </a:t>
            </a:r>
            <a:r>
              <a:rPr lang="en-US" sz="1400" b="1" dirty="0" smtClean="0"/>
              <a:t>- On Time </a:t>
            </a:r>
          </a:p>
          <a:p>
            <a:pPr marL="742950" lvl="1" indent="-285750">
              <a:buFontTx/>
              <a:buChar char="-"/>
            </a:pPr>
            <a:r>
              <a:rPr lang="en-US" sz="1400" b="1" dirty="0" err="1"/>
              <a:t>Trễ</a:t>
            </a:r>
            <a:r>
              <a:rPr lang="en-US" sz="1400" b="1" dirty="0"/>
              <a:t> </a:t>
            </a:r>
            <a:r>
              <a:rPr lang="en-US" sz="1400" b="1" dirty="0" err="1"/>
              <a:t>học</a:t>
            </a:r>
            <a:r>
              <a:rPr lang="en-US" sz="1400" b="1" dirty="0"/>
              <a:t> </a:t>
            </a:r>
            <a:r>
              <a:rPr lang="en-US" sz="1400" b="1" dirty="0" err="1"/>
              <a:t>và</a:t>
            </a:r>
            <a:r>
              <a:rPr lang="en-US" sz="1400" b="1" dirty="0"/>
              <a:t> </a:t>
            </a:r>
            <a:r>
              <a:rPr lang="en-US" sz="1400" b="1" dirty="0" err="1"/>
              <a:t>vắng</a:t>
            </a:r>
            <a:r>
              <a:rPr lang="en-US" sz="1400" b="1" dirty="0"/>
              <a:t> </a:t>
            </a:r>
            <a:r>
              <a:rPr lang="en-US" sz="1400" b="1" dirty="0" err="1"/>
              <a:t>mặt</a:t>
            </a:r>
            <a:r>
              <a:rPr lang="en-US" sz="1400" b="1" dirty="0"/>
              <a:t> </a:t>
            </a:r>
            <a:r>
              <a:rPr lang="en-US" sz="1400" b="1" dirty="0" err="1" smtClean="0"/>
              <a:t>xin</a:t>
            </a:r>
            <a:r>
              <a:rPr lang="en-US" sz="1400" b="1" dirty="0" smtClean="0"/>
              <a:t> lien lac - Tardy and Absence protocol</a:t>
            </a:r>
            <a:endParaRPr lang="en-US" sz="1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647422" y="3730823"/>
            <a:ext cx="5349541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400" b="1" dirty="0" err="1" smtClean="0"/>
              <a:t>Quần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áo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đi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học</a:t>
            </a:r>
            <a:r>
              <a:rPr lang="en-US" sz="1400" b="1" dirty="0" smtClean="0"/>
              <a:t> - School Dress code</a:t>
            </a:r>
          </a:p>
          <a:p>
            <a:pPr marL="742950" lvl="1" indent="-285750">
              <a:buFontTx/>
              <a:buChar char="-"/>
            </a:pPr>
            <a:r>
              <a:rPr lang="en-US" sz="1400" b="1" dirty="0" err="1"/>
              <a:t>Đồng</a:t>
            </a:r>
            <a:r>
              <a:rPr lang="en-US" sz="1400" b="1" dirty="0"/>
              <a:t> </a:t>
            </a:r>
            <a:r>
              <a:rPr lang="en-US" sz="1400" b="1" dirty="0" err="1"/>
              <a:t>phục</a:t>
            </a:r>
            <a:r>
              <a:rPr lang="en-US" sz="1400" b="1" dirty="0"/>
              <a:t> - Uniform</a:t>
            </a:r>
          </a:p>
          <a:p>
            <a:pPr marL="742950" lvl="1" indent="-285750">
              <a:buFontTx/>
              <a:buChar char="-"/>
            </a:pPr>
            <a:r>
              <a:rPr lang="en-US" sz="1400" b="1" dirty="0" err="1"/>
              <a:t>Ăn</a:t>
            </a:r>
            <a:r>
              <a:rPr lang="en-US" sz="1400" b="1" dirty="0"/>
              <a:t> </a:t>
            </a:r>
            <a:r>
              <a:rPr lang="en-US" sz="1400" b="1" dirty="0" err="1"/>
              <a:t>mặc</a:t>
            </a:r>
            <a:r>
              <a:rPr lang="en-US" sz="1400" b="1" dirty="0"/>
              <a:t> </a:t>
            </a:r>
            <a:r>
              <a:rPr lang="en-US" sz="1400" b="1" dirty="0" err="1"/>
              <a:t>đứng</a:t>
            </a:r>
            <a:r>
              <a:rPr lang="en-US" sz="1400" b="1" dirty="0"/>
              <a:t> </a:t>
            </a:r>
            <a:r>
              <a:rPr lang="en-US" sz="1400" b="1" dirty="0" err="1"/>
              <a:t>đắn</a:t>
            </a:r>
            <a:r>
              <a:rPr lang="en-US" sz="1400" b="1" dirty="0"/>
              <a:t> - Dress appropriately/respectfully</a:t>
            </a:r>
          </a:p>
          <a:p>
            <a:pPr marL="742950" lvl="1" indent="-285750">
              <a:buFontTx/>
              <a:buChar char="-"/>
            </a:pPr>
            <a:r>
              <a:rPr lang="en-US" sz="1400" b="1" dirty="0" err="1"/>
              <a:t>Trong</a:t>
            </a:r>
            <a:r>
              <a:rPr lang="en-US" sz="1400" b="1" dirty="0"/>
              <a:t> </a:t>
            </a:r>
            <a:r>
              <a:rPr lang="en-US" sz="1400" b="1" dirty="0" err="1"/>
              <a:t>trường</a:t>
            </a:r>
            <a:r>
              <a:rPr lang="en-US" sz="1400" b="1" dirty="0"/>
              <a:t> </a:t>
            </a:r>
            <a:r>
              <a:rPr lang="en-US" sz="1400" b="1" dirty="0" err="1"/>
              <a:t>và</a:t>
            </a:r>
            <a:r>
              <a:rPr lang="en-US" sz="1400" b="1" dirty="0"/>
              <a:t> </a:t>
            </a:r>
            <a:r>
              <a:rPr lang="en-US" sz="1400" b="1" dirty="0" err="1"/>
              <a:t>nhà</a:t>
            </a:r>
            <a:r>
              <a:rPr lang="en-US" sz="1400" b="1" dirty="0"/>
              <a:t> </a:t>
            </a:r>
            <a:r>
              <a:rPr lang="en-US" sz="1400" b="1" dirty="0" err="1"/>
              <a:t>thờ</a:t>
            </a:r>
            <a:r>
              <a:rPr lang="en-US" sz="1400" b="1" dirty="0"/>
              <a:t> - School &amp; Church</a:t>
            </a:r>
          </a:p>
          <a:p>
            <a:pPr marL="285750" indent="-285750">
              <a:buFontTx/>
              <a:buChar char="-"/>
            </a:pPr>
            <a:endParaRPr lang="en-US" sz="1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689827" y="4740533"/>
            <a:ext cx="547297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400" b="1" dirty="0" err="1" smtClean="0"/>
              <a:t>Tham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dự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thánh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lễ</a:t>
            </a:r>
            <a:r>
              <a:rPr lang="en-US" sz="1400" b="1" dirty="0" smtClean="0"/>
              <a:t> - Attending Mass Expectations:</a:t>
            </a:r>
          </a:p>
          <a:p>
            <a:pPr marL="742950" lvl="1" indent="-285750">
              <a:buFontTx/>
              <a:buChar char="-"/>
            </a:pPr>
            <a:r>
              <a:rPr lang="en-US" sz="1400" b="1" dirty="0" err="1" smtClean="0"/>
              <a:t>Giử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im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lặng</a:t>
            </a:r>
            <a:r>
              <a:rPr lang="en-US" sz="1400" b="1" dirty="0"/>
              <a:t>,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cầu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nguyện</a:t>
            </a:r>
            <a:r>
              <a:rPr lang="en-US" sz="1400" b="1" dirty="0" smtClean="0"/>
              <a:t> - Quiet &amp; Meditate</a:t>
            </a:r>
          </a:p>
          <a:p>
            <a:pPr marL="742950" lvl="1" indent="-285750">
              <a:buFontTx/>
              <a:buChar char="-"/>
            </a:pPr>
            <a:r>
              <a:rPr lang="en-US" sz="1400" b="1" dirty="0" err="1" smtClean="0"/>
              <a:t>Tôn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trọng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và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chấp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hành</a:t>
            </a:r>
            <a:r>
              <a:rPr lang="en-US" sz="1400" b="1" dirty="0" smtClean="0"/>
              <a:t> - Respectful and Observance</a:t>
            </a:r>
            <a:endParaRPr lang="en-US" sz="1400" b="1" dirty="0"/>
          </a:p>
        </p:txBody>
      </p:sp>
      <p:pic>
        <p:nvPicPr>
          <p:cNvPr id="1026" name="Picture 2" descr="http://t3.gstatic.com/images?q=tbn:ANd9GcSzGCWF1-DF14TRKXspDj5hJD00b5Q3WNBgBCmW1gPd4FOKGhX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1615433"/>
            <a:ext cx="624107" cy="594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://t3.gstatic.com/images?q=tbn:ANd9GcSzGCWF1-DF14TRKXspDj5hJD00b5Q3WNBgBCmW1gPd4FOKGhX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6615" y="2455490"/>
            <a:ext cx="624107" cy="594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ttp://t3.gstatic.com/images?q=tbn:ANd9GcSzGCWF1-DF14TRKXspDj5hJD00b5Q3WNBgBCmW1gPd4FOKGhX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672833"/>
            <a:ext cx="624107" cy="594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humbs Down Red clip ar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4682724"/>
            <a:ext cx="522347" cy="72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838200" y="838200"/>
            <a:ext cx="57663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1) BGT overall support has been very positive</a:t>
            </a:r>
            <a:endParaRPr lang="en-US" sz="2000" b="1" dirty="0"/>
          </a:p>
        </p:txBody>
      </p:sp>
      <p:pic>
        <p:nvPicPr>
          <p:cNvPr id="17" name="Picture 2" descr="http://t3.gstatic.com/images?q=tbn:ANd9GcSzGCWF1-DF14TRKXspDj5hJD00b5Q3WNBgBCmW1gPd4FOKGhX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777233"/>
            <a:ext cx="624107" cy="594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835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4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BGT Support Needs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01908" y="914400"/>
            <a:ext cx="462498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b="1" dirty="0" smtClean="0"/>
              <a:t>Reiterate: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b="1" dirty="0" smtClean="0"/>
              <a:t>Safety and security protocol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b="1" dirty="0" smtClean="0"/>
              <a:t>Attendance process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b="1" dirty="0" smtClean="0"/>
              <a:t>Dress code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b="1" dirty="0" smtClean="0"/>
              <a:t>Attending mass expectations </a:t>
            </a:r>
          </a:p>
        </p:txBody>
      </p:sp>
    </p:spTree>
    <p:extLst>
      <p:ext uri="{BB962C8B-B14F-4D97-AF65-F5344CB8AC3E}">
        <p14:creationId xmlns:p14="http://schemas.microsoft.com/office/powerpoint/2010/main" val="3654602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BGT Safety Drills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Fire Escape Route posted on each classrooms</a:t>
            </a:r>
          </a:p>
          <a:p>
            <a:r>
              <a:rPr lang="en-US" dirty="0" smtClean="0"/>
              <a:t>Routes &amp; Procedures for Fire &amp; Tornado completed</a:t>
            </a:r>
          </a:p>
          <a:p>
            <a:r>
              <a:rPr lang="en-US" dirty="0" smtClean="0"/>
              <a:t>Folder with procedures will be distributed next week</a:t>
            </a:r>
          </a:p>
          <a:p>
            <a:r>
              <a:rPr lang="en-US" dirty="0" smtClean="0"/>
              <a:t>Need lockdown procedures (</a:t>
            </a:r>
            <a:r>
              <a:rPr lang="en-US" dirty="0" err="1" smtClean="0"/>
              <a:t>anh</a:t>
            </a:r>
            <a:r>
              <a:rPr lang="en-US" dirty="0" smtClean="0"/>
              <a:t> Danh??)</a:t>
            </a:r>
          </a:p>
          <a:p>
            <a:r>
              <a:rPr lang="en-US" dirty="0" smtClean="0"/>
              <a:t>Fire Drill – March 30</a:t>
            </a:r>
            <a:r>
              <a:rPr lang="en-US" baseline="30000" dirty="0" smtClean="0"/>
              <a:t>th </a:t>
            </a:r>
            <a:r>
              <a:rPr lang="en-US" dirty="0" smtClean="0"/>
              <a:t>(</a:t>
            </a:r>
            <a:r>
              <a:rPr lang="en-US" dirty="0"/>
              <a:t>Backup: </a:t>
            </a:r>
            <a:r>
              <a:rPr lang="en-US" dirty="0" smtClean="0"/>
              <a:t>April 6</a:t>
            </a:r>
            <a:r>
              <a:rPr lang="en-US" baseline="30000" dirty="0" smtClean="0"/>
              <a:t>th</a:t>
            </a:r>
            <a:r>
              <a:rPr lang="en-US" dirty="0" smtClean="0"/>
              <a:t>)</a:t>
            </a:r>
            <a:endParaRPr lang="en-US" baseline="30000" dirty="0" smtClean="0"/>
          </a:p>
          <a:p>
            <a:r>
              <a:rPr lang="en-US" dirty="0"/>
              <a:t>Tornado Drill – </a:t>
            </a:r>
            <a:r>
              <a:rPr lang="en-US" dirty="0" smtClean="0"/>
              <a:t>April 6</a:t>
            </a:r>
            <a:r>
              <a:rPr lang="en-US" baseline="30000" dirty="0" smtClean="0"/>
              <a:t>th</a:t>
            </a:r>
            <a:r>
              <a:rPr lang="en-US" dirty="0" smtClean="0"/>
              <a:t> (Backup: March 30</a:t>
            </a:r>
            <a:r>
              <a:rPr lang="en-US" baseline="30000" dirty="0" smtClean="0"/>
              <a:t>th</a:t>
            </a:r>
            <a:r>
              <a:rPr lang="en-US" dirty="0" smtClean="0"/>
              <a:t>)</a:t>
            </a:r>
          </a:p>
          <a:p>
            <a:r>
              <a:rPr lang="en-US" dirty="0" smtClean="0"/>
              <a:t>Must gather, prep, and assigned BGT volunteers </a:t>
            </a:r>
          </a:p>
          <a:p>
            <a:pPr lvl="1"/>
            <a:r>
              <a:rPr lang="en-US" dirty="0" smtClean="0"/>
              <a:t>Meet on March 23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Wear red uniforms on scheduled drill dates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533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Fire Drill Escape Route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33" y="1676401"/>
            <a:ext cx="8442933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7442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1" y="968031"/>
            <a:ext cx="8000999" cy="5661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460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Tornado Drill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0"/>
            <a:ext cx="8080486" cy="4963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4749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Tornado Staging Area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352" y="1676401"/>
            <a:ext cx="7649295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54163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1605</TotalTime>
  <Words>269</Words>
  <Application>Microsoft Office PowerPoint</Application>
  <PresentationFormat>On-screen Show (4:3)</PresentationFormat>
  <Paragraphs>52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GXTT GLVN Văn Phòng Ban Giám Thị</vt:lpstr>
      <vt:lpstr>Contents</vt:lpstr>
      <vt:lpstr>BGT Report</vt:lpstr>
      <vt:lpstr>BGT Support Needs</vt:lpstr>
      <vt:lpstr>BGT Safety Drills Planning</vt:lpstr>
      <vt:lpstr>Fire Drill Escape Route</vt:lpstr>
      <vt:lpstr>PowerPoint Presentation</vt:lpstr>
      <vt:lpstr>Tornado Drill</vt:lpstr>
      <vt:lpstr>Tornado Staging Area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GXTT GLVN Volunteerism/Charity/Philanthropy</dc:title>
  <dc:creator>John Nguyen</dc:creator>
  <cp:lastModifiedBy>Sy</cp:lastModifiedBy>
  <cp:revision>68</cp:revision>
  <dcterms:modified xsi:type="dcterms:W3CDTF">2014-03-16T18:35:42Z</dcterms:modified>
</cp:coreProperties>
</file>