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88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F84E-8BE5-4DC4-9E61-141CA10DDEAC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010E9-FA8D-4293-9E30-B18D7794B5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F84E-8BE5-4DC4-9E61-141CA10DDEAC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010E9-FA8D-4293-9E30-B18D7794B5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F84E-8BE5-4DC4-9E61-141CA10DDEAC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010E9-FA8D-4293-9E30-B18D7794B55B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F84E-8BE5-4DC4-9E61-141CA10DDEAC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010E9-FA8D-4293-9E30-B18D7794B55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F84E-8BE5-4DC4-9E61-141CA10DDEAC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010E9-FA8D-4293-9E30-B18D7794B5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F84E-8BE5-4DC4-9E61-141CA10DDEAC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010E9-FA8D-4293-9E30-B18D7794B55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F84E-8BE5-4DC4-9E61-141CA10DDEAC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010E9-FA8D-4293-9E30-B18D7794B5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F84E-8BE5-4DC4-9E61-141CA10DDEAC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010E9-FA8D-4293-9E30-B18D7794B5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F84E-8BE5-4DC4-9E61-141CA10DDEAC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010E9-FA8D-4293-9E30-B18D7794B5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F84E-8BE5-4DC4-9E61-141CA10DDEAC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010E9-FA8D-4293-9E30-B18D7794B55B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F84E-8BE5-4DC4-9E61-141CA10DDEAC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010E9-FA8D-4293-9E30-B18D7794B55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C24F84E-8BE5-4DC4-9E61-141CA10DDEAC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BC010E9-FA8D-4293-9E30-B18D7794B55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IT Dept.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Sept 29</a:t>
            </a:r>
            <a:r>
              <a:rPr lang="en-US" baseline="30000" dirty="0" smtClean="0"/>
              <a:t>th</a:t>
            </a:r>
            <a:r>
              <a:rPr lang="en-US" dirty="0" smtClean="0"/>
              <a:t>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51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Implemented new network hardware to improve uptime</a:t>
            </a:r>
          </a:p>
          <a:p>
            <a:r>
              <a:rPr lang="en-US" dirty="0" smtClean="0"/>
              <a:t>Implemented web access filtering to prevent access to obscene websites</a:t>
            </a:r>
          </a:p>
          <a:p>
            <a:r>
              <a:rPr lang="en-US" dirty="0" smtClean="0"/>
              <a:t>Archived last year data in preparation of new school year</a:t>
            </a:r>
          </a:p>
          <a:p>
            <a:r>
              <a:rPr lang="en-US" dirty="0" smtClean="0"/>
              <a:t>Modified  and enhanced TTC as a multi-years application</a:t>
            </a:r>
          </a:p>
          <a:p>
            <a:r>
              <a:rPr lang="en-US" dirty="0" smtClean="0"/>
              <a:t>Enhanced roll call on TTC to accommodate the new procedures &amp; ownership</a:t>
            </a:r>
          </a:p>
          <a:p>
            <a:r>
              <a:rPr lang="en-US" dirty="0" smtClean="0"/>
              <a:t>Provided access &amp; tools for new roles (comm. director and media director)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5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Verified classroom computers are running on all cylinders (not much horsepower though) – per </a:t>
            </a:r>
            <a:r>
              <a:rPr lang="en-US" dirty="0" err="1" smtClean="0"/>
              <a:t>thầy</a:t>
            </a:r>
            <a:r>
              <a:rPr lang="en-US" dirty="0" smtClean="0"/>
              <a:t> </a:t>
            </a:r>
            <a:r>
              <a:rPr lang="en-US" dirty="0" err="1"/>
              <a:t>Chương</a:t>
            </a:r>
            <a:r>
              <a:rPr lang="en-US" dirty="0"/>
              <a:t> &amp; </a:t>
            </a:r>
            <a:r>
              <a:rPr lang="en-US" dirty="0" err="1" smtClean="0"/>
              <a:t>thầy</a:t>
            </a:r>
            <a:r>
              <a:rPr lang="en-US" dirty="0" smtClean="0"/>
              <a:t> </a:t>
            </a:r>
            <a:r>
              <a:rPr lang="en-US" dirty="0" err="1" smtClean="0"/>
              <a:t>Vương</a:t>
            </a:r>
            <a:endParaRPr lang="en-US" dirty="0" smtClean="0"/>
          </a:p>
          <a:p>
            <a:r>
              <a:rPr lang="en-US" dirty="0" smtClean="0"/>
              <a:t>Taking more active role in updating GLVN section of Parish website activities and events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 Report (Cont.)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63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Move public WI-FI for different subnet</a:t>
            </a:r>
          </a:p>
          <a:p>
            <a:r>
              <a:rPr lang="en-US" dirty="0" smtClean="0"/>
              <a:t>Install VPN capability for remote network access</a:t>
            </a:r>
          </a:p>
          <a:p>
            <a:r>
              <a:rPr lang="en-US" dirty="0" smtClean="0"/>
              <a:t>Continue to enhance the web filtering</a:t>
            </a:r>
          </a:p>
          <a:p>
            <a:r>
              <a:rPr lang="en-US" dirty="0" smtClean="0"/>
              <a:t>Monitor the progress on installing the fiber run from the church to the HT</a:t>
            </a:r>
          </a:p>
          <a:p>
            <a:r>
              <a:rPr lang="en-US" dirty="0" smtClean="0"/>
              <a:t>Find ways to replace aging classroom computers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Items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41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39</TotalTime>
  <Words>152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Waveform</vt:lpstr>
      <vt:lpstr>IT Dept.</vt:lpstr>
      <vt:lpstr>Progress Report</vt:lpstr>
      <vt:lpstr>Progress Report (Cont.)</vt:lpstr>
      <vt:lpstr>Action Items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Dept</dc:title>
  <dc:creator>Sy</dc:creator>
  <cp:lastModifiedBy>Sy</cp:lastModifiedBy>
  <cp:revision>4</cp:revision>
  <dcterms:created xsi:type="dcterms:W3CDTF">2013-09-29T12:18:02Z</dcterms:created>
  <dcterms:modified xsi:type="dcterms:W3CDTF">2013-09-29T12:57:15Z</dcterms:modified>
</cp:coreProperties>
</file>