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642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762EF-F0E4-433F-8987-75381AC72785}" type="datetimeFigureOut">
              <a:rPr lang="en-US" smtClean="0"/>
              <a:t>9/29/2013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026A5C-93EC-4463-AC50-DBDDCAAA4E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27274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762EF-F0E4-433F-8987-75381AC72785}" type="datetimeFigureOut">
              <a:rPr lang="en-US" smtClean="0"/>
              <a:t>9/29/2013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026A5C-93EC-4463-AC50-DBDDCAAA4E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01338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762EF-F0E4-433F-8987-75381AC72785}" type="datetimeFigureOut">
              <a:rPr lang="en-US" smtClean="0"/>
              <a:t>9/29/2013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026A5C-93EC-4463-AC50-DBDDCAAA4E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79620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762EF-F0E4-433F-8987-75381AC72785}" type="datetimeFigureOut">
              <a:rPr lang="en-US" smtClean="0"/>
              <a:t>9/29/2013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026A5C-93EC-4463-AC50-DBDDCAAA4E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9999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762EF-F0E4-433F-8987-75381AC72785}" type="datetimeFigureOut">
              <a:rPr lang="en-US" smtClean="0"/>
              <a:t>9/29/2013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026A5C-93EC-4463-AC50-DBDDCAAA4E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62977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762EF-F0E4-433F-8987-75381AC72785}" type="datetimeFigureOut">
              <a:rPr lang="en-US" smtClean="0"/>
              <a:t>9/29/2013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026A5C-93EC-4463-AC50-DBDDCAAA4E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78965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762EF-F0E4-433F-8987-75381AC72785}" type="datetimeFigureOut">
              <a:rPr lang="en-US" smtClean="0"/>
              <a:t>9/29/2013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026A5C-93EC-4463-AC50-DBDDCAAA4E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02682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762EF-F0E4-433F-8987-75381AC72785}" type="datetimeFigureOut">
              <a:rPr lang="en-US" smtClean="0"/>
              <a:t>9/29/2013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026A5C-93EC-4463-AC50-DBDDCAAA4E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1733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762EF-F0E4-433F-8987-75381AC72785}" type="datetimeFigureOut">
              <a:rPr lang="en-US" smtClean="0"/>
              <a:t>9/29/2013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026A5C-93EC-4463-AC50-DBDDCAAA4E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8180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762EF-F0E4-433F-8987-75381AC72785}" type="datetimeFigureOut">
              <a:rPr lang="en-US" smtClean="0"/>
              <a:t>9/29/2013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026A5C-93EC-4463-AC50-DBDDCAAA4E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07907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762EF-F0E4-433F-8987-75381AC72785}" type="datetimeFigureOut">
              <a:rPr lang="en-US" smtClean="0"/>
              <a:t>9/29/2013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026A5C-93EC-4463-AC50-DBDDCAAA4E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13572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4762EF-F0E4-433F-8987-75381AC72785}" type="datetimeFigureOut">
              <a:rPr lang="en-US" smtClean="0"/>
              <a:t>9/29/2013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026A5C-93EC-4463-AC50-DBDDCAAA4E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45557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43000"/>
            <a:ext cx="7772400" cy="1470025"/>
          </a:xfrm>
        </p:spPr>
        <p:txBody>
          <a:bodyPr>
            <a:normAutofit/>
          </a:bodyPr>
          <a:lstStyle/>
          <a:p>
            <a:r>
              <a:rPr lang="en-US" sz="8800" b="1" dirty="0" smtClean="0">
                <a:solidFill>
                  <a:srgbClr val="FF0000"/>
                </a:solidFill>
              </a:rPr>
              <a:t>Student Pickup</a:t>
            </a:r>
            <a:endParaRPr lang="en-US" sz="8800" b="1" dirty="0">
              <a:solidFill>
                <a:srgbClr val="FF0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200400"/>
            <a:ext cx="7086600" cy="2438400"/>
          </a:xfrm>
        </p:spPr>
        <p:txBody>
          <a:bodyPr>
            <a:noAutofit/>
          </a:bodyPr>
          <a:lstStyle/>
          <a:p>
            <a:r>
              <a:rPr lang="en-US" sz="8800" b="1" dirty="0">
                <a:solidFill>
                  <a:srgbClr val="FF0000"/>
                </a:solidFill>
              </a:rPr>
              <a:t>i</a:t>
            </a:r>
            <a:r>
              <a:rPr lang="en-US" sz="8800" b="1" dirty="0" smtClean="0">
                <a:solidFill>
                  <a:srgbClr val="FF0000"/>
                </a:solidFill>
              </a:rPr>
              <a:t>n front on Church only</a:t>
            </a:r>
            <a:endParaRPr lang="en-US" sz="88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215876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7</Words>
  <Application>Microsoft Office PowerPoint</Application>
  <PresentationFormat>On-screen Show (4:3)</PresentationFormat>
  <Paragraphs>2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Student Pickup</vt:lpstr>
    </vt:vector>
  </TitlesOfParts>
  <Company>Grizli777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Student Pickup</dc:title>
  <dc:creator>Sy</dc:creator>
  <cp:lastModifiedBy>Sy</cp:lastModifiedBy>
  <cp:revision>1</cp:revision>
  <dcterms:created xsi:type="dcterms:W3CDTF">2013-09-29T16:45:32Z</dcterms:created>
  <dcterms:modified xsi:type="dcterms:W3CDTF">2013-09-29T16:49:13Z</dcterms:modified>
</cp:coreProperties>
</file>